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426" r:id="rId2"/>
    <p:sldId id="411" r:id="rId3"/>
    <p:sldId id="412" r:id="rId4"/>
    <p:sldId id="413" r:id="rId5"/>
    <p:sldId id="414" r:id="rId6"/>
    <p:sldId id="415" r:id="rId7"/>
    <p:sldId id="416" r:id="rId8"/>
    <p:sldId id="417" r:id="rId9"/>
    <p:sldId id="418" r:id="rId10"/>
    <p:sldId id="419" r:id="rId11"/>
    <p:sldId id="420" r:id="rId12"/>
    <p:sldId id="421" r:id="rId13"/>
    <p:sldId id="422" r:id="rId14"/>
    <p:sldId id="423" r:id="rId15"/>
    <p:sldId id="424" r:id="rId16"/>
    <p:sldId id="425" r:id="rId17"/>
    <p:sldId id="42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dine Haddad" initials="NH" lastIdx="1" clrIdx="0">
    <p:extLst>
      <p:ext uri="{19B8F6BF-5375-455C-9EA6-DF929625EA0E}">
        <p15:presenceInfo xmlns:p15="http://schemas.microsoft.com/office/powerpoint/2012/main" userId="S::nhaddad@fortinet-us.com::09c8767d-221c-4c3d-b1fb-d7f896bd5db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68686"/>
    <a:srgbClr val="DCD8D7"/>
    <a:srgbClr val="037FE1"/>
    <a:srgbClr val="DEDBDA"/>
    <a:srgbClr val="E6E7E9"/>
    <a:srgbClr val="FAF6F7"/>
    <a:srgbClr val="2437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82" autoAdjust="0"/>
    <p:restoredTop sz="90724" autoAdjust="0"/>
  </p:normalViewPr>
  <p:slideViewPr>
    <p:cSldViewPr snapToGrid="0">
      <p:cViewPr varScale="1">
        <p:scale>
          <a:sx n="65" d="100"/>
          <a:sy n="65" d="100"/>
        </p:scale>
        <p:origin x="696"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F4A5C6-5D44-4745-85C1-55BA371E95A0}" type="doc">
      <dgm:prSet loTypeId="urn:microsoft.com/office/officeart/2005/8/layout/lProcess1" loCatId="process" qsTypeId="urn:microsoft.com/office/officeart/2005/8/quickstyle/simple1" qsCatId="simple" csTypeId="urn:microsoft.com/office/officeart/2005/8/colors/accent6_3" csCatId="accent6" phldr="1"/>
      <dgm:spPr/>
      <dgm:t>
        <a:bodyPr/>
        <a:lstStyle/>
        <a:p>
          <a:endParaRPr lang="en-US"/>
        </a:p>
      </dgm:t>
    </dgm:pt>
    <dgm:pt modelId="{FE012C62-5CA1-4CCE-A343-FCA1169F3B81}">
      <dgm:prSet phldrT="[Text]" custT="1"/>
      <dgm:spPr/>
      <dgm:t>
        <a:bodyPr/>
        <a:lstStyle/>
        <a:p>
          <a:r>
            <a:rPr lang="en-US" sz="2400" dirty="0"/>
            <a:t>‘’Standard’’ Reseller</a:t>
          </a:r>
        </a:p>
      </dgm:t>
    </dgm:pt>
    <dgm:pt modelId="{7777A18E-EC3B-4DF3-A58E-E38914A0C328}" type="parTrans" cxnId="{5CE7F0ED-EFCD-4142-8222-F47BF08FD3A5}">
      <dgm:prSet/>
      <dgm:spPr/>
      <dgm:t>
        <a:bodyPr/>
        <a:lstStyle/>
        <a:p>
          <a:endParaRPr lang="en-US"/>
        </a:p>
      </dgm:t>
    </dgm:pt>
    <dgm:pt modelId="{02AB2A93-7274-4049-A2CB-413336DF0FCA}" type="sibTrans" cxnId="{5CE7F0ED-EFCD-4142-8222-F47BF08FD3A5}">
      <dgm:prSet/>
      <dgm:spPr/>
      <dgm:t>
        <a:bodyPr/>
        <a:lstStyle/>
        <a:p>
          <a:endParaRPr lang="en-US"/>
        </a:p>
      </dgm:t>
    </dgm:pt>
    <dgm:pt modelId="{6BECB07D-8BA4-4A4A-943C-5EBB5DB15B5B}">
      <dgm:prSet phldrT="[Text]" custT="1"/>
      <dgm:spPr/>
      <dgm:t>
        <a:bodyPr/>
        <a:lstStyle/>
        <a:p>
          <a:r>
            <a:rPr lang="en-US" sz="1800" dirty="0"/>
            <a:t>Customer </a:t>
          </a:r>
          <a:r>
            <a:rPr lang="en-US" sz="1800" b="1" dirty="0"/>
            <a:t>owns</a:t>
          </a:r>
          <a:r>
            <a:rPr lang="en-US" sz="1800" dirty="0"/>
            <a:t> the devices</a:t>
          </a:r>
        </a:p>
      </dgm:t>
    </dgm:pt>
    <dgm:pt modelId="{8F245C7E-4FCA-45A2-B1B9-7DE2E018438E}" type="parTrans" cxnId="{C07DC33F-AEEE-4EDA-AC85-B47CDF066019}">
      <dgm:prSet/>
      <dgm:spPr/>
      <dgm:t>
        <a:bodyPr/>
        <a:lstStyle/>
        <a:p>
          <a:endParaRPr lang="en-US"/>
        </a:p>
      </dgm:t>
    </dgm:pt>
    <dgm:pt modelId="{FD9B51C8-BB14-4FDC-A8FC-BF50EAF78ABC}" type="sibTrans" cxnId="{C07DC33F-AEEE-4EDA-AC85-B47CDF066019}">
      <dgm:prSet/>
      <dgm:spPr/>
      <dgm:t>
        <a:bodyPr/>
        <a:lstStyle/>
        <a:p>
          <a:endParaRPr lang="en-US"/>
        </a:p>
      </dgm:t>
    </dgm:pt>
    <dgm:pt modelId="{9853F97B-E586-4F48-8A89-5608E005CF17}">
      <dgm:prSet phldrT="[Text]" custT="1"/>
      <dgm:spPr/>
      <dgm:t>
        <a:bodyPr/>
        <a:lstStyle/>
        <a:p>
          <a:r>
            <a:rPr lang="en-US" sz="1800" dirty="0"/>
            <a:t>Creates a </a:t>
          </a:r>
          <a:r>
            <a:rPr lang="en-US" sz="1800" b="1" dirty="0"/>
            <a:t>Support Portal account referred to his company and register products</a:t>
          </a:r>
          <a:endParaRPr lang="en-US" sz="1800" dirty="0"/>
        </a:p>
      </dgm:t>
    </dgm:pt>
    <dgm:pt modelId="{D9C97BD1-1D31-4783-B650-3A9453CA837C}" type="parTrans" cxnId="{811AB193-CBE5-4FA3-852C-B2E68FB22F8E}">
      <dgm:prSet/>
      <dgm:spPr/>
      <dgm:t>
        <a:bodyPr/>
        <a:lstStyle/>
        <a:p>
          <a:endParaRPr lang="en-US"/>
        </a:p>
      </dgm:t>
    </dgm:pt>
    <dgm:pt modelId="{65C75C94-8B63-443E-B2A3-CF113BF04AA5}" type="sibTrans" cxnId="{811AB193-CBE5-4FA3-852C-B2E68FB22F8E}">
      <dgm:prSet/>
      <dgm:spPr/>
      <dgm:t>
        <a:bodyPr/>
        <a:lstStyle/>
        <a:p>
          <a:endParaRPr lang="en-US"/>
        </a:p>
      </dgm:t>
    </dgm:pt>
    <dgm:pt modelId="{3C941285-8B1F-41EA-B447-092DFD20D298}">
      <dgm:prSet phldrT="[Text]" custT="1"/>
      <dgm:spPr/>
      <dgm:t>
        <a:bodyPr/>
        <a:lstStyle/>
        <a:p>
          <a:r>
            <a:rPr lang="en-US" sz="1800" dirty="0"/>
            <a:t>Customer is administrator of the support account, not the partner and </a:t>
          </a:r>
          <a:r>
            <a:rPr lang="en-US" sz="1800" b="1" dirty="0"/>
            <a:t>needs visibility</a:t>
          </a:r>
        </a:p>
      </dgm:t>
    </dgm:pt>
    <dgm:pt modelId="{D4AD3126-BC83-4812-99A2-C89445A47E55}" type="parTrans" cxnId="{551F9EFD-D4EC-46CC-B547-6BC6CE765E51}">
      <dgm:prSet/>
      <dgm:spPr/>
      <dgm:t>
        <a:bodyPr/>
        <a:lstStyle/>
        <a:p>
          <a:endParaRPr lang="en-US"/>
        </a:p>
      </dgm:t>
    </dgm:pt>
    <dgm:pt modelId="{810809C7-717A-422E-B509-3A8324C013F5}" type="sibTrans" cxnId="{551F9EFD-D4EC-46CC-B547-6BC6CE765E51}">
      <dgm:prSet/>
      <dgm:spPr/>
      <dgm:t>
        <a:bodyPr/>
        <a:lstStyle/>
        <a:p>
          <a:endParaRPr lang="en-US"/>
        </a:p>
      </dgm:t>
    </dgm:pt>
    <dgm:pt modelId="{DCDA78CD-69C7-46D0-A9CB-115CC1E63F14}">
      <dgm:prSet phldrT="[Text]" custT="1"/>
      <dgm:spPr/>
      <dgm:t>
        <a:bodyPr/>
        <a:lstStyle/>
        <a:p>
          <a:r>
            <a:rPr lang="en-US" sz="1800" dirty="0"/>
            <a:t>It’s up to the Customer to manage the users through subaccounts </a:t>
          </a:r>
        </a:p>
      </dgm:t>
    </dgm:pt>
    <dgm:pt modelId="{19471001-0326-4DA7-917E-4948E50ABBD7}" type="parTrans" cxnId="{83474301-6AC4-402D-8473-F9BC3F1F1ACD}">
      <dgm:prSet/>
      <dgm:spPr/>
      <dgm:t>
        <a:bodyPr/>
        <a:lstStyle/>
        <a:p>
          <a:endParaRPr lang="en-US"/>
        </a:p>
      </dgm:t>
    </dgm:pt>
    <dgm:pt modelId="{538E4DCF-71E3-4748-B9D1-E8CD8785A566}" type="sibTrans" cxnId="{83474301-6AC4-402D-8473-F9BC3F1F1ACD}">
      <dgm:prSet/>
      <dgm:spPr/>
      <dgm:t>
        <a:bodyPr/>
        <a:lstStyle/>
        <a:p>
          <a:endParaRPr lang="en-US"/>
        </a:p>
      </dgm:t>
    </dgm:pt>
    <dgm:pt modelId="{C323E7CD-117D-4C6E-88E6-B705AC54E2A7}" type="pres">
      <dgm:prSet presAssocID="{62F4A5C6-5D44-4745-85C1-55BA371E95A0}" presName="Name0" presStyleCnt="0">
        <dgm:presLayoutVars>
          <dgm:dir/>
          <dgm:animLvl val="lvl"/>
          <dgm:resizeHandles val="exact"/>
        </dgm:presLayoutVars>
      </dgm:prSet>
      <dgm:spPr/>
    </dgm:pt>
    <dgm:pt modelId="{AEFC8CF9-A4B2-47AB-80B3-FC32C677954B}" type="pres">
      <dgm:prSet presAssocID="{FE012C62-5CA1-4CCE-A343-FCA1169F3B81}" presName="vertFlow" presStyleCnt="0"/>
      <dgm:spPr/>
    </dgm:pt>
    <dgm:pt modelId="{8CE14BAE-3135-423D-B6C3-7100B5F32F18}" type="pres">
      <dgm:prSet presAssocID="{FE012C62-5CA1-4CCE-A343-FCA1169F3B81}" presName="header" presStyleLbl="node1" presStyleIdx="0" presStyleCnt="1" custScaleX="98901"/>
      <dgm:spPr/>
    </dgm:pt>
    <dgm:pt modelId="{A17E5E48-3F8F-45DE-8B66-001D04F8B56C}" type="pres">
      <dgm:prSet presAssocID="{8F245C7E-4FCA-45A2-B1B9-7DE2E018438E}" presName="parTrans" presStyleLbl="sibTrans2D1" presStyleIdx="0" presStyleCnt="4"/>
      <dgm:spPr/>
    </dgm:pt>
    <dgm:pt modelId="{C5A0EC5C-1B2B-4B54-86D3-501499663C17}" type="pres">
      <dgm:prSet presAssocID="{6BECB07D-8BA4-4A4A-943C-5EBB5DB15B5B}" presName="child" presStyleLbl="alignAccFollowNode1" presStyleIdx="0" presStyleCnt="4">
        <dgm:presLayoutVars>
          <dgm:chMax val="0"/>
          <dgm:bulletEnabled val="1"/>
        </dgm:presLayoutVars>
      </dgm:prSet>
      <dgm:spPr/>
    </dgm:pt>
    <dgm:pt modelId="{3CB2E2EB-C311-4AEA-B686-F00C2BDFB850}" type="pres">
      <dgm:prSet presAssocID="{FD9B51C8-BB14-4FDC-A8FC-BF50EAF78ABC}" presName="sibTrans" presStyleLbl="sibTrans2D1" presStyleIdx="1" presStyleCnt="4"/>
      <dgm:spPr/>
    </dgm:pt>
    <dgm:pt modelId="{A3427512-3F07-4AE6-8F95-51218AC13C61}" type="pres">
      <dgm:prSet presAssocID="{9853F97B-E586-4F48-8A89-5608E005CF17}" presName="child" presStyleLbl="alignAccFollowNode1" presStyleIdx="1" presStyleCnt="4" custScaleY="115699">
        <dgm:presLayoutVars>
          <dgm:chMax val="0"/>
          <dgm:bulletEnabled val="1"/>
        </dgm:presLayoutVars>
      </dgm:prSet>
      <dgm:spPr/>
    </dgm:pt>
    <dgm:pt modelId="{C4310E63-BB7A-459B-8E61-E7D1A3E0070E}" type="pres">
      <dgm:prSet presAssocID="{65C75C94-8B63-443E-B2A3-CF113BF04AA5}" presName="sibTrans" presStyleLbl="sibTrans2D1" presStyleIdx="2" presStyleCnt="4"/>
      <dgm:spPr/>
    </dgm:pt>
    <dgm:pt modelId="{354B32F3-1C3A-46EB-BE49-B972D764FE35}" type="pres">
      <dgm:prSet presAssocID="{3C941285-8B1F-41EA-B447-092DFD20D298}" presName="child" presStyleLbl="alignAccFollowNode1" presStyleIdx="2" presStyleCnt="4">
        <dgm:presLayoutVars>
          <dgm:chMax val="0"/>
          <dgm:bulletEnabled val="1"/>
        </dgm:presLayoutVars>
      </dgm:prSet>
      <dgm:spPr/>
    </dgm:pt>
    <dgm:pt modelId="{05B232E5-8D27-4162-BA22-60E43A136B65}" type="pres">
      <dgm:prSet presAssocID="{810809C7-717A-422E-B509-3A8324C013F5}" presName="sibTrans" presStyleLbl="sibTrans2D1" presStyleIdx="3" presStyleCnt="4"/>
      <dgm:spPr/>
    </dgm:pt>
    <dgm:pt modelId="{4E3B8629-4C19-49AF-92F8-F1DCA01B6E52}" type="pres">
      <dgm:prSet presAssocID="{DCDA78CD-69C7-46D0-A9CB-115CC1E63F14}" presName="child" presStyleLbl="alignAccFollowNode1" presStyleIdx="3" presStyleCnt="4">
        <dgm:presLayoutVars>
          <dgm:chMax val="0"/>
          <dgm:bulletEnabled val="1"/>
        </dgm:presLayoutVars>
      </dgm:prSet>
      <dgm:spPr/>
    </dgm:pt>
  </dgm:ptLst>
  <dgm:cxnLst>
    <dgm:cxn modelId="{83474301-6AC4-402D-8473-F9BC3F1F1ACD}" srcId="{FE012C62-5CA1-4CCE-A343-FCA1169F3B81}" destId="{DCDA78CD-69C7-46D0-A9CB-115CC1E63F14}" srcOrd="3" destOrd="0" parTransId="{19471001-0326-4DA7-917E-4948E50ABBD7}" sibTransId="{538E4DCF-71E3-4748-B9D1-E8CD8785A566}"/>
    <dgm:cxn modelId="{744D870E-12B2-46C1-AD12-FDC732253F52}" type="presOf" srcId="{6BECB07D-8BA4-4A4A-943C-5EBB5DB15B5B}" destId="{C5A0EC5C-1B2B-4B54-86D3-501499663C17}" srcOrd="0" destOrd="0" presId="urn:microsoft.com/office/officeart/2005/8/layout/lProcess1"/>
    <dgm:cxn modelId="{504D0A17-7456-4FDC-90A4-1902ED04B89B}" type="presOf" srcId="{FE012C62-5CA1-4CCE-A343-FCA1169F3B81}" destId="{8CE14BAE-3135-423D-B6C3-7100B5F32F18}" srcOrd="0" destOrd="0" presId="urn:microsoft.com/office/officeart/2005/8/layout/lProcess1"/>
    <dgm:cxn modelId="{C863BF19-5F6E-41FF-A22F-03290307F520}" type="presOf" srcId="{62F4A5C6-5D44-4745-85C1-55BA371E95A0}" destId="{C323E7CD-117D-4C6E-88E6-B705AC54E2A7}" srcOrd="0" destOrd="0" presId="urn:microsoft.com/office/officeart/2005/8/layout/lProcess1"/>
    <dgm:cxn modelId="{5544D126-8072-42F7-8A4F-84393FD7F050}" type="presOf" srcId="{DCDA78CD-69C7-46D0-A9CB-115CC1E63F14}" destId="{4E3B8629-4C19-49AF-92F8-F1DCA01B6E52}" srcOrd="0" destOrd="0" presId="urn:microsoft.com/office/officeart/2005/8/layout/lProcess1"/>
    <dgm:cxn modelId="{C07DC33F-AEEE-4EDA-AC85-B47CDF066019}" srcId="{FE012C62-5CA1-4CCE-A343-FCA1169F3B81}" destId="{6BECB07D-8BA4-4A4A-943C-5EBB5DB15B5B}" srcOrd="0" destOrd="0" parTransId="{8F245C7E-4FCA-45A2-B1B9-7DE2E018438E}" sibTransId="{FD9B51C8-BB14-4FDC-A8FC-BF50EAF78ABC}"/>
    <dgm:cxn modelId="{588CAA4F-6486-429A-B361-06DB64A1A631}" type="presOf" srcId="{8F245C7E-4FCA-45A2-B1B9-7DE2E018438E}" destId="{A17E5E48-3F8F-45DE-8B66-001D04F8B56C}" srcOrd="0" destOrd="0" presId="urn:microsoft.com/office/officeart/2005/8/layout/lProcess1"/>
    <dgm:cxn modelId="{034B3A88-0A19-470A-AC1A-DC861D3AA7CC}" type="presOf" srcId="{FD9B51C8-BB14-4FDC-A8FC-BF50EAF78ABC}" destId="{3CB2E2EB-C311-4AEA-B686-F00C2BDFB850}" srcOrd="0" destOrd="0" presId="urn:microsoft.com/office/officeart/2005/8/layout/lProcess1"/>
    <dgm:cxn modelId="{E0A68D8A-F81F-4437-B96B-5E30FB95BB2A}" type="presOf" srcId="{9853F97B-E586-4F48-8A89-5608E005CF17}" destId="{A3427512-3F07-4AE6-8F95-51218AC13C61}" srcOrd="0" destOrd="0" presId="urn:microsoft.com/office/officeart/2005/8/layout/lProcess1"/>
    <dgm:cxn modelId="{811AB193-CBE5-4FA3-852C-B2E68FB22F8E}" srcId="{FE012C62-5CA1-4CCE-A343-FCA1169F3B81}" destId="{9853F97B-E586-4F48-8A89-5608E005CF17}" srcOrd="1" destOrd="0" parTransId="{D9C97BD1-1D31-4783-B650-3A9453CA837C}" sibTransId="{65C75C94-8B63-443E-B2A3-CF113BF04AA5}"/>
    <dgm:cxn modelId="{B59EA89F-F8E6-4AAD-BE55-32067B1C7F2D}" type="presOf" srcId="{810809C7-717A-422E-B509-3A8324C013F5}" destId="{05B232E5-8D27-4162-BA22-60E43A136B65}" srcOrd="0" destOrd="0" presId="urn:microsoft.com/office/officeart/2005/8/layout/lProcess1"/>
    <dgm:cxn modelId="{A86317C6-856E-4BEA-8F1C-52812E27F13D}" type="presOf" srcId="{3C941285-8B1F-41EA-B447-092DFD20D298}" destId="{354B32F3-1C3A-46EB-BE49-B972D764FE35}" srcOrd="0" destOrd="0" presId="urn:microsoft.com/office/officeart/2005/8/layout/lProcess1"/>
    <dgm:cxn modelId="{5CE7F0ED-EFCD-4142-8222-F47BF08FD3A5}" srcId="{62F4A5C6-5D44-4745-85C1-55BA371E95A0}" destId="{FE012C62-5CA1-4CCE-A343-FCA1169F3B81}" srcOrd="0" destOrd="0" parTransId="{7777A18E-EC3B-4DF3-A58E-E38914A0C328}" sibTransId="{02AB2A93-7274-4049-A2CB-413336DF0FCA}"/>
    <dgm:cxn modelId="{59F058FC-76D3-4E34-8400-DAA9C9F104B4}" type="presOf" srcId="{65C75C94-8B63-443E-B2A3-CF113BF04AA5}" destId="{C4310E63-BB7A-459B-8E61-E7D1A3E0070E}" srcOrd="0" destOrd="0" presId="urn:microsoft.com/office/officeart/2005/8/layout/lProcess1"/>
    <dgm:cxn modelId="{551F9EFD-D4EC-46CC-B547-6BC6CE765E51}" srcId="{FE012C62-5CA1-4CCE-A343-FCA1169F3B81}" destId="{3C941285-8B1F-41EA-B447-092DFD20D298}" srcOrd="2" destOrd="0" parTransId="{D4AD3126-BC83-4812-99A2-C89445A47E55}" sibTransId="{810809C7-717A-422E-B509-3A8324C013F5}"/>
    <dgm:cxn modelId="{6A449534-6FF0-4725-A1E9-B1D6315C9270}" type="presParOf" srcId="{C323E7CD-117D-4C6E-88E6-B705AC54E2A7}" destId="{AEFC8CF9-A4B2-47AB-80B3-FC32C677954B}" srcOrd="0" destOrd="0" presId="urn:microsoft.com/office/officeart/2005/8/layout/lProcess1"/>
    <dgm:cxn modelId="{A2C77CF9-2372-4772-8FA8-072DF84A0ECB}" type="presParOf" srcId="{AEFC8CF9-A4B2-47AB-80B3-FC32C677954B}" destId="{8CE14BAE-3135-423D-B6C3-7100B5F32F18}" srcOrd="0" destOrd="0" presId="urn:microsoft.com/office/officeart/2005/8/layout/lProcess1"/>
    <dgm:cxn modelId="{CADF6BF1-7A18-4EE9-9E2C-0CD93BB4F06D}" type="presParOf" srcId="{AEFC8CF9-A4B2-47AB-80B3-FC32C677954B}" destId="{A17E5E48-3F8F-45DE-8B66-001D04F8B56C}" srcOrd="1" destOrd="0" presId="urn:microsoft.com/office/officeart/2005/8/layout/lProcess1"/>
    <dgm:cxn modelId="{99FEEC1C-412A-44E9-B5B0-19D62AE9F714}" type="presParOf" srcId="{AEFC8CF9-A4B2-47AB-80B3-FC32C677954B}" destId="{C5A0EC5C-1B2B-4B54-86D3-501499663C17}" srcOrd="2" destOrd="0" presId="urn:microsoft.com/office/officeart/2005/8/layout/lProcess1"/>
    <dgm:cxn modelId="{C7A9E0C5-1537-4D97-9D14-A903EF901D0E}" type="presParOf" srcId="{AEFC8CF9-A4B2-47AB-80B3-FC32C677954B}" destId="{3CB2E2EB-C311-4AEA-B686-F00C2BDFB850}" srcOrd="3" destOrd="0" presId="urn:microsoft.com/office/officeart/2005/8/layout/lProcess1"/>
    <dgm:cxn modelId="{922330D5-F9D3-4EB5-8576-AB11AAB7FCCA}" type="presParOf" srcId="{AEFC8CF9-A4B2-47AB-80B3-FC32C677954B}" destId="{A3427512-3F07-4AE6-8F95-51218AC13C61}" srcOrd="4" destOrd="0" presId="urn:microsoft.com/office/officeart/2005/8/layout/lProcess1"/>
    <dgm:cxn modelId="{FBEED8CF-9D41-47BF-9A78-7919B1064019}" type="presParOf" srcId="{AEFC8CF9-A4B2-47AB-80B3-FC32C677954B}" destId="{C4310E63-BB7A-459B-8E61-E7D1A3E0070E}" srcOrd="5" destOrd="0" presId="urn:microsoft.com/office/officeart/2005/8/layout/lProcess1"/>
    <dgm:cxn modelId="{89BF8ABA-DF3C-44EF-B768-DF94EF495537}" type="presParOf" srcId="{AEFC8CF9-A4B2-47AB-80B3-FC32C677954B}" destId="{354B32F3-1C3A-46EB-BE49-B972D764FE35}" srcOrd="6" destOrd="0" presId="urn:microsoft.com/office/officeart/2005/8/layout/lProcess1"/>
    <dgm:cxn modelId="{861597E2-AED4-474A-953A-D875F23CD573}" type="presParOf" srcId="{AEFC8CF9-A4B2-47AB-80B3-FC32C677954B}" destId="{05B232E5-8D27-4162-BA22-60E43A136B65}" srcOrd="7" destOrd="0" presId="urn:microsoft.com/office/officeart/2005/8/layout/lProcess1"/>
    <dgm:cxn modelId="{D82D0CD8-3D69-4836-846D-BCF55414C4AE}" type="presParOf" srcId="{AEFC8CF9-A4B2-47AB-80B3-FC32C677954B}" destId="{4E3B8629-4C19-49AF-92F8-F1DCA01B6E52}" srcOrd="8"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F4A5C6-5D44-4745-85C1-55BA371E95A0}" type="doc">
      <dgm:prSet loTypeId="urn:microsoft.com/office/officeart/2005/8/layout/lProcess1" loCatId="process" qsTypeId="urn:microsoft.com/office/officeart/2005/8/quickstyle/simple1" qsCatId="simple" csTypeId="urn:microsoft.com/office/officeart/2005/8/colors/accent6_3" csCatId="accent6" phldr="1"/>
      <dgm:spPr/>
      <dgm:t>
        <a:bodyPr/>
        <a:lstStyle/>
        <a:p>
          <a:endParaRPr lang="en-US"/>
        </a:p>
      </dgm:t>
    </dgm:pt>
    <dgm:pt modelId="{A1733D8D-0CAC-44E7-B92E-2527FEFDF4DF}">
      <dgm:prSet phldrT="[Text]" custT="1"/>
      <dgm:spPr/>
      <dgm:t>
        <a:bodyPr/>
        <a:lstStyle/>
        <a:p>
          <a:r>
            <a:rPr lang="en-US" sz="1800" dirty="0"/>
            <a:t>It’s up to the Service Provider to manage the users through subaccounts</a:t>
          </a:r>
        </a:p>
      </dgm:t>
    </dgm:pt>
    <dgm:pt modelId="{2DD895D8-8BA9-4BA2-83D1-F9E357D184DA}">
      <dgm:prSet phldrT="[Text]" custT="1"/>
      <dgm:spPr/>
      <dgm:t>
        <a:bodyPr/>
        <a:lstStyle/>
        <a:p>
          <a:r>
            <a:rPr lang="en-US" sz="1800" dirty="0"/>
            <a:t>Service Provider is administrator of the support account, not the customer</a:t>
          </a:r>
        </a:p>
      </dgm:t>
    </dgm:pt>
    <dgm:pt modelId="{CDC5E246-ADB5-4D6F-9950-FB1A02A7129B}">
      <dgm:prSet phldrT="[Text]" custT="1"/>
      <dgm:spPr/>
      <dgm:t>
        <a:bodyPr/>
        <a:lstStyle/>
        <a:p>
          <a:r>
            <a:rPr lang="en-US" sz="1800" dirty="0"/>
            <a:t>Service Provider is responsible for account creation and management</a:t>
          </a:r>
        </a:p>
      </dgm:t>
    </dgm:pt>
    <dgm:pt modelId="{4E2FE9F3-7352-4118-A61E-52615455D631}">
      <dgm:prSet phldrT="[Text]" custT="1"/>
      <dgm:spPr/>
      <dgm:t>
        <a:bodyPr/>
        <a:lstStyle/>
        <a:p>
          <a:r>
            <a:rPr lang="en-US" sz="1800" dirty="0"/>
            <a:t>Customer </a:t>
          </a:r>
          <a:r>
            <a:rPr lang="en-US" sz="1800" b="1" dirty="0"/>
            <a:t>is not the owner </a:t>
          </a:r>
          <a:r>
            <a:rPr lang="en-US" sz="1800" dirty="0"/>
            <a:t>of the devices</a:t>
          </a:r>
        </a:p>
      </dgm:t>
    </dgm:pt>
    <dgm:pt modelId="{B906ED8D-9FB4-4E6D-8F21-28B4178F3F94}">
      <dgm:prSet phldrT="[Text]" custT="1"/>
      <dgm:spPr>
        <a:solidFill>
          <a:schemeClr val="accent6"/>
        </a:solidFill>
      </dgm:spPr>
      <dgm:t>
        <a:bodyPr/>
        <a:lstStyle/>
        <a:p>
          <a:r>
            <a:rPr lang="en-US" sz="2400" dirty="0"/>
            <a:t>Service Provider</a:t>
          </a:r>
        </a:p>
      </dgm:t>
    </dgm:pt>
    <dgm:pt modelId="{5FFFD2CD-DD40-418A-92FD-B30C3568DD2F}" type="sibTrans" cxnId="{8711D08E-E4C0-4DAB-82D8-EAA6EEA112F2}">
      <dgm:prSet/>
      <dgm:spPr/>
      <dgm:t>
        <a:bodyPr/>
        <a:lstStyle/>
        <a:p>
          <a:endParaRPr lang="en-US"/>
        </a:p>
      </dgm:t>
    </dgm:pt>
    <dgm:pt modelId="{A897AC0B-D851-4716-9C43-A4B503F0CB40}" type="parTrans" cxnId="{8711D08E-E4C0-4DAB-82D8-EAA6EEA112F2}">
      <dgm:prSet/>
      <dgm:spPr/>
      <dgm:t>
        <a:bodyPr/>
        <a:lstStyle/>
        <a:p>
          <a:endParaRPr lang="en-US"/>
        </a:p>
      </dgm:t>
    </dgm:pt>
    <dgm:pt modelId="{FD56B284-45F1-4D6B-9681-EA0B5E4C8F6B}" type="sibTrans" cxnId="{725559C9-EC26-4D7F-95F0-D1A1D5B33721}">
      <dgm:prSet/>
      <dgm:spPr/>
      <dgm:t>
        <a:bodyPr/>
        <a:lstStyle/>
        <a:p>
          <a:endParaRPr lang="en-US"/>
        </a:p>
      </dgm:t>
    </dgm:pt>
    <dgm:pt modelId="{756838E2-C783-4487-A28F-8D58BD3A0EED}" type="parTrans" cxnId="{725559C9-EC26-4D7F-95F0-D1A1D5B33721}">
      <dgm:prSet/>
      <dgm:spPr/>
      <dgm:t>
        <a:bodyPr/>
        <a:lstStyle/>
        <a:p>
          <a:endParaRPr lang="en-US"/>
        </a:p>
      </dgm:t>
    </dgm:pt>
    <dgm:pt modelId="{42CB735B-1F0E-4FE8-B716-1161547D532A}" type="sibTrans" cxnId="{AD924BCC-4F97-442E-9417-8DF7385E0029}">
      <dgm:prSet/>
      <dgm:spPr/>
      <dgm:t>
        <a:bodyPr/>
        <a:lstStyle/>
        <a:p>
          <a:endParaRPr lang="en-US"/>
        </a:p>
      </dgm:t>
    </dgm:pt>
    <dgm:pt modelId="{23F5F199-2C05-4ECC-956D-165ED4D572FA}" type="parTrans" cxnId="{AD924BCC-4F97-442E-9417-8DF7385E0029}">
      <dgm:prSet/>
      <dgm:spPr/>
      <dgm:t>
        <a:bodyPr/>
        <a:lstStyle/>
        <a:p>
          <a:endParaRPr lang="en-US"/>
        </a:p>
      </dgm:t>
    </dgm:pt>
    <dgm:pt modelId="{2B964E07-E264-4162-80D6-C688A8E66220}" type="sibTrans" cxnId="{37E38DE6-1B58-4744-B3BF-511ADBC78679}">
      <dgm:prSet/>
      <dgm:spPr/>
      <dgm:t>
        <a:bodyPr/>
        <a:lstStyle/>
        <a:p>
          <a:endParaRPr lang="en-US"/>
        </a:p>
      </dgm:t>
    </dgm:pt>
    <dgm:pt modelId="{884ABE9F-7AD6-48D4-BF5A-7E556FCF8DE2}" type="parTrans" cxnId="{37E38DE6-1B58-4744-B3BF-511ADBC78679}">
      <dgm:prSet/>
      <dgm:spPr/>
      <dgm:t>
        <a:bodyPr/>
        <a:lstStyle/>
        <a:p>
          <a:endParaRPr lang="en-US"/>
        </a:p>
      </dgm:t>
    </dgm:pt>
    <dgm:pt modelId="{BF04AD53-D799-475F-AEBC-AAB762296CF2}" type="sibTrans" cxnId="{52BBFB71-518D-4F37-8289-A9C2CB62454B}">
      <dgm:prSet/>
      <dgm:spPr/>
      <dgm:t>
        <a:bodyPr/>
        <a:lstStyle/>
        <a:p>
          <a:endParaRPr lang="en-US"/>
        </a:p>
      </dgm:t>
    </dgm:pt>
    <dgm:pt modelId="{AD219FDC-4A58-4F0E-A4A9-36405666B96D}" type="parTrans" cxnId="{52BBFB71-518D-4F37-8289-A9C2CB62454B}">
      <dgm:prSet/>
      <dgm:spPr/>
      <dgm:t>
        <a:bodyPr/>
        <a:lstStyle/>
        <a:p>
          <a:endParaRPr lang="en-US"/>
        </a:p>
      </dgm:t>
    </dgm:pt>
    <dgm:pt modelId="{C323E7CD-117D-4C6E-88E6-B705AC54E2A7}" type="pres">
      <dgm:prSet presAssocID="{62F4A5C6-5D44-4745-85C1-55BA371E95A0}" presName="Name0" presStyleCnt="0">
        <dgm:presLayoutVars>
          <dgm:dir/>
          <dgm:animLvl val="lvl"/>
          <dgm:resizeHandles val="exact"/>
        </dgm:presLayoutVars>
      </dgm:prSet>
      <dgm:spPr/>
    </dgm:pt>
    <dgm:pt modelId="{6C1ACAF3-990E-489D-95B5-BFA38B681861}" type="pres">
      <dgm:prSet presAssocID="{B906ED8D-9FB4-4E6D-8F21-28B4178F3F94}" presName="vertFlow" presStyleCnt="0"/>
      <dgm:spPr/>
    </dgm:pt>
    <dgm:pt modelId="{2A64E6D0-A911-4A77-89DC-C50BEDB01653}" type="pres">
      <dgm:prSet presAssocID="{B906ED8D-9FB4-4E6D-8F21-28B4178F3F94}" presName="header" presStyleLbl="node1" presStyleIdx="0" presStyleCnt="1" custScaleX="97013"/>
      <dgm:spPr/>
    </dgm:pt>
    <dgm:pt modelId="{090A80CF-8484-4804-A763-475813D648A5}" type="pres">
      <dgm:prSet presAssocID="{AD219FDC-4A58-4F0E-A4A9-36405666B96D}" presName="parTrans" presStyleLbl="sibTrans2D1" presStyleIdx="0" presStyleCnt="4"/>
      <dgm:spPr/>
    </dgm:pt>
    <dgm:pt modelId="{FDB20EC3-80FA-4504-AC99-9AC9EE8C1DF3}" type="pres">
      <dgm:prSet presAssocID="{4E2FE9F3-7352-4118-A61E-52615455D631}" presName="child" presStyleLbl="alignAccFollowNode1" presStyleIdx="0" presStyleCnt="4">
        <dgm:presLayoutVars>
          <dgm:chMax val="0"/>
          <dgm:bulletEnabled val="1"/>
        </dgm:presLayoutVars>
      </dgm:prSet>
      <dgm:spPr/>
    </dgm:pt>
    <dgm:pt modelId="{2D0C41D3-699A-4A2E-BF67-6749DC56566E}" type="pres">
      <dgm:prSet presAssocID="{BF04AD53-D799-475F-AEBC-AAB762296CF2}" presName="sibTrans" presStyleLbl="sibTrans2D1" presStyleIdx="1" presStyleCnt="4"/>
      <dgm:spPr/>
    </dgm:pt>
    <dgm:pt modelId="{A31A2BD5-31FE-4A0D-B9CF-668D0C9A722B}" type="pres">
      <dgm:prSet presAssocID="{CDC5E246-ADB5-4D6F-9950-FB1A02A7129B}" presName="child" presStyleLbl="alignAccFollowNode1" presStyleIdx="1" presStyleCnt="4">
        <dgm:presLayoutVars>
          <dgm:chMax val="0"/>
          <dgm:bulletEnabled val="1"/>
        </dgm:presLayoutVars>
      </dgm:prSet>
      <dgm:spPr/>
    </dgm:pt>
    <dgm:pt modelId="{10B3EB3B-91C2-41B8-8C50-8C67B8065030}" type="pres">
      <dgm:prSet presAssocID="{2B964E07-E264-4162-80D6-C688A8E66220}" presName="sibTrans" presStyleLbl="sibTrans2D1" presStyleIdx="2" presStyleCnt="4"/>
      <dgm:spPr/>
    </dgm:pt>
    <dgm:pt modelId="{B1BD9462-C2EB-4515-BAA7-432B64D7C72C}" type="pres">
      <dgm:prSet presAssocID="{2DD895D8-8BA9-4BA2-83D1-F9E357D184DA}" presName="child" presStyleLbl="alignAccFollowNode1" presStyleIdx="2" presStyleCnt="4">
        <dgm:presLayoutVars>
          <dgm:chMax val="0"/>
          <dgm:bulletEnabled val="1"/>
        </dgm:presLayoutVars>
      </dgm:prSet>
      <dgm:spPr/>
    </dgm:pt>
    <dgm:pt modelId="{01246A37-1BF1-4710-ABB5-8DD4E2752F34}" type="pres">
      <dgm:prSet presAssocID="{42CB735B-1F0E-4FE8-B716-1161547D532A}" presName="sibTrans" presStyleLbl="sibTrans2D1" presStyleIdx="3" presStyleCnt="4"/>
      <dgm:spPr/>
    </dgm:pt>
    <dgm:pt modelId="{49BDF73E-8171-4B7E-AEB2-C0A60054E81C}" type="pres">
      <dgm:prSet presAssocID="{A1733D8D-0CAC-44E7-B92E-2527FEFDF4DF}" presName="child" presStyleLbl="alignAccFollowNode1" presStyleIdx="3" presStyleCnt="4">
        <dgm:presLayoutVars>
          <dgm:chMax val="0"/>
          <dgm:bulletEnabled val="1"/>
        </dgm:presLayoutVars>
      </dgm:prSet>
      <dgm:spPr/>
    </dgm:pt>
  </dgm:ptLst>
  <dgm:cxnLst>
    <dgm:cxn modelId="{AEAC3B00-B849-4D73-ACA3-50EC30E8384A}" type="presOf" srcId="{AD219FDC-4A58-4F0E-A4A9-36405666B96D}" destId="{090A80CF-8484-4804-A763-475813D648A5}" srcOrd="0" destOrd="0" presId="urn:microsoft.com/office/officeart/2005/8/layout/lProcess1"/>
    <dgm:cxn modelId="{222EB929-1CBD-4B50-86C8-362AB9DEAD65}" type="presOf" srcId="{A1733D8D-0CAC-44E7-B92E-2527FEFDF4DF}" destId="{49BDF73E-8171-4B7E-AEB2-C0A60054E81C}" srcOrd="0" destOrd="0" presId="urn:microsoft.com/office/officeart/2005/8/layout/lProcess1"/>
    <dgm:cxn modelId="{4CFBD763-27BD-4520-A003-C6C7EE78F5FB}" type="presOf" srcId="{4E2FE9F3-7352-4118-A61E-52615455D631}" destId="{FDB20EC3-80FA-4504-AC99-9AC9EE8C1DF3}" srcOrd="0" destOrd="0" presId="urn:microsoft.com/office/officeart/2005/8/layout/lProcess1"/>
    <dgm:cxn modelId="{238F226E-0543-4890-8ADE-309278E698D4}" type="presOf" srcId="{2B964E07-E264-4162-80D6-C688A8E66220}" destId="{10B3EB3B-91C2-41B8-8C50-8C67B8065030}" srcOrd="0" destOrd="0" presId="urn:microsoft.com/office/officeart/2005/8/layout/lProcess1"/>
    <dgm:cxn modelId="{52BBFB71-518D-4F37-8289-A9C2CB62454B}" srcId="{B906ED8D-9FB4-4E6D-8F21-28B4178F3F94}" destId="{4E2FE9F3-7352-4118-A61E-52615455D631}" srcOrd="0" destOrd="0" parTransId="{AD219FDC-4A58-4F0E-A4A9-36405666B96D}" sibTransId="{BF04AD53-D799-475F-AEBC-AAB762296CF2}"/>
    <dgm:cxn modelId="{CD5AEC80-3F8E-4517-AD10-492BD06B4B39}" type="presOf" srcId="{62F4A5C6-5D44-4745-85C1-55BA371E95A0}" destId="{C323E7CD-117D-4C6E-88E6-B705AC54E2A7}" srcOrd="0" destOrd="0" presId="urn:microsoft.com/office/officeart/2005/8/layout/lProcess1"/>
    <dgm:cxn modelId="{7DF2048B-15D2-4469-BFD3-FB9094CB6433}" type="presOf" srcId="{42CB735B-1F0E-4FE8-B716-1161547D532A}" destId="{01246A37-1BF1-4710-ABB5-8DD4E2752F34}" srcOrd="0" destOrd="0" presId="urn:microsoft.com/office/officeart/2005/8/layout/lProcess1"/>
    <dgm:cxn modelId="{8711D08E-E4C0-4DAB-82D8-EAA6EEA112F2}" srcId="{62F4A5C6-5D44-4745-85C1-55BA371E95A0}" destId="{B906ED8D-9FB4-4E6D-8F21-28B4178F3F94}" srcOrd="0" destOrd="0" parTransId="{A897AC0B-D851-4716-9C43-A4B503F0CB40}" sibTransId="{5FFFD2CD-DD40-418A-92FD-B30C3568DD2F}"/>
    <dgm:cxn modelId="{725559C9-EC26-4D7F-95F0-D1A1D5B33721}" srcId="{B906ED8D-9FB4-4E6D-8F21-28B4178F3F94}" destId="{A1733D8D-0CAC-44E7-B92E-2527FEFDF4DF}" srcOrd="3" destOrd="0" parTransId="{756838E2-C783-4487-A28F-8D58BD3A0EED}" sibTransId="{FD56B284-45F1-4D6B-9681-EA0B5E4C8F6B}"/>
    <dgm:cxn modelId="{AD924BCC-4F97-442E-9417-8DF7385E0029}" srcId="{B906ED8D-9FB4-4E6D-8F21-28B4178F3F94}" destId="{2DD895D8-8BA9-4BA2-83D1-F9E357D184DA}" srcOrd="2" destOrd="0" parTransId="{23F5F199-2C05-4ECC-956D-165ED4D572FA}" sibTransId="{42CB735B-1F0E-4FE8-B716-1161547D532A}"/>
    <dgm:cxn modelId="{195339DB-6B0A-40BC-911F-065CA7E34B2C}" type="presOf" srcId="{CDC5E246-ADB5-4D6F-9950-FB1A02A7129B}" destId="{A31A2BD5-31FE-4A0D-B9CF-668D0C9A722B}" srcOrd="0" destOrd="0" presId="urn:microsoft.com/office/officeart/2005/8/layout/lProcess1"/>
    <dgm:cxn modelId="{37E38DE6-1B58-4744-B3BF-511ADBC78679}" srcId="{B906ED8D-9FB4-4E6D-8F21-28B4178F3F94}" destId="{CDC5E246-ADB5-4D6F-9950-FB1A02A7129B}" srcOrd="1" destOrd="0" parTransId="{884ABE9F-7AD6-48D4-BF5A-7E556FCF8DE2}" sibTransId="{2B964E07-E264-4162-80D6-C688A8E66220}"/>
    <dgm:cxn modelId="{367586F0-ED25-4431-A523-1EEF19106872}" type="presOf" srcId="{BF04AD53-D799-475F-AEBC-AAB762296CF2}" destId="{2D0C41D3-699A-4A2E-BF67-6749DC56566E}" srcOrd="0" destOrd="0" presId="urn:microsoft.com/office/officeart/2005/8/layout/lProcess1"/>
    <dgm:cxn modelId="{3FC1D8F3-6424-48A3-BFF9-D3A16D021054}" type="presOf" srcId="{2DD895D8-8BA9-4BA2-83D1-F9E357D184DA}" destId="{B1BD9462-C2EB-4515-BAA7-432B64D7C72C}" srcOrd="0" destOrd="0" presId="urn:microsoft.com/office/officeart/2005/8/layout/lProcess1"/>
    <dgm:cxn modelId="{722DEEFC-1052-4674-AEE6-6FFA4D3D380D}" type="presOf" srcId="{B906ED8D-9FB4-4E6D-8F21-28B4178F3F94}" destId="{2A64E6D0-A911-4A77-89DC-C50BEDB01653}" srcOrd="0" destOrd="0" presId="urn:microsoft.com/office/officeart/2005/8/layout/lProcess1"/>
    <dgm:cxn modelId="{BD320529-B660-4617-BE38-6C8443D02404}" type="presParOf" srcId="{C323E7CD-117D-4C6E-88E6-B705AC54E2A7}" destId="{6C1ACAF3-990E-489D-95B5-BFA38B681861}" srcOrd="0" destOrd="0" presId="urn:microsoft.com/office/officeart/2005/8/layout/lProcess1"/>
    <dgm:cxn modelId="{221E9343-1CF7-4BC4-97D1-00239ABDE6FE}" type="presParOf" srcId="{6C1ACAF3-990E-489D-95B5-BFA38B681861}" destId="{2A64E6D0-A911-4A77-89DC-C50BEDB01653}" srcOrd="0" destOrd="0" presId="urn:microsoft.com/office/officeart/2005/8/layout/lProcess1"/>
    <dgm:cxn modelId="{F40786FF-E4A3-4825-89F6-897458E1E230}" type="presParOf" srcId="{6C1ACAF3-990E-489D-95B5-BFA38B681861}" destId="{090A80CF-8484-4804-A763-475813D648A5}" srcOrd="1" destOrd="0" presId="urn:microsoft.com/office/officeart/2005/8/layout/lProcess1"/>
    <dgm:cxn modelId="{25FAECF3-1EAD-44D8-9E80-CB96572FC4DF}" type="presParOf" srcId="{6C1ACAF3-990E-489D-95B5-BFA38B681861}" destId="{FDB20EC3-80FA-4504-AC99-9AC9EE8C1DF3}" srcOrd="2" destOrd="0" presId="urn:microsoft.com/office/officeart/2005/8/layout/lProcess1"/>
    <dgm:cxn modelId="{672F75EA-A3EA-4BD1-A4FB-4EE76331588C}" type="presParOf" srcId="{6C1ACAF3-990E-489D-95B5-BFA38B681861}" destId="{2D0C41D3-699A-4A2E-BF67-6749DC56566E}" srcOrd="3" destOrd="0" presId="urn:microsoft.com/office/officeart/2005/8/layout/lProcess1"/>
    <dgm:cxn modelId="{42689CE4-E354-4554-8562-12F4278C415D}" type="presParOf" srcId="{6C1ACAF3-990E-489D-95B5-BFA38B681861}" destId="{A31A2BD5-31FE-4A0D-B9CF-668D0C9A722B}" srcOrd="4" destOrd="0" presId="urn:microsoft.com/office/officeart/2005/8/layout/lProcess1"/>
    <dgm:cxn modelId="{3D949849-1E0D-4BEF-BE6D-C9F3144C9A70}" type="presParOf" srcId="{6C1ACAF3-990E-489D-95B5-BFA38B681861}" destId="{10B3EB3B-91C2-41B8-8C50-8C67B8065030}" srcOrd="5" destOrd="0" presId="urn:microsoft.com/office/officeart/2005/8/layout/lProcess1"/>
    <dgm:cxn modelId="{5ED7C480-0C32-44FF-8771-D2C276AAA303}" type="presParOf" srcId="{6C1ACAF3-990E-489D-95B5-BFA38B681861}" destId="{B1BD9462-C2EB-4515-BAA7-432B64D7C72C}" srcOrd="6" destOrd="0" presId="urn:microsoft.com/office/officeart/2005/8/layout/lProcess1"/>
    <dgm:cxn modelId="{1E3897CC-036F-474D-B337-78F890DA1B3A}" type="presParOf" srcId="{6C1ACAF3-990E-489D-95B5-BFA38B681861}" destId="{01246A37-1BF1-4710-ABB5-8DD4E2752F34}" srcOrd="7" destOrd="0" presId="urn:microsoft.com/office/officeart/2005/8/layout/lProcess1"/>
    <dgm:cxn modelId="{B92AC0FB-4C93-42A5-AC97-6192ABE3063C}" type="presParOf" srcId="{6C1ACAF3-990E-489D-95B5-BFA38B681861}" destId="{49BDF73E-8171-4B7E-AEB2-C0A60054E81C}" srcOrd="8" destOrd="0" presId="urn:microsoft.com/office/officeart/2005/8/layout/l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E14BAE-3135-423D-B6C3-7100B5F32F18}">
      <dsp:nvSpPr>
        <dsp:cNvPr id="0" name=""/>
        <dsp:cNvSpPr/>
      </dsp:nvSpPr>
      <dsp:spPr>
        <a:xfrm>
          <a:off x="180032" y="2928"/>
          <a:ext cx="3257779" cy="823495"/>
        </a:xfrm>
        <a:prstGeom prst="roundRect">
          <a:avLst>
            <a:gd name="adj" fmla="val 10000"/>
          </a:avLst>
        </a:prstGeom>
        <a:solidFill>
          <a:schemeClr val="accent6">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‘’Standard’’ Reseller</a:t>
          </a:r>
        </a:p>
      </dsp:txBody>
      <dsp:txXfrm>
        <a:off x="204151" y="27047"/>
        <a:ext cx="3209541" cy="775257"/>
      </dsp:txXfrm>
    </dsp:sp>
    <dsp:sp modelId="{A17E5E48-3F8F-45DE-8B66-001D04F8B56C}">
      <dsp:nvSpPr>
        <dsp:cNvPr id="0" name=""/>
        <dsp:cNvSpPr/>
      </dsp:nvSpPr>
      <dsp:spPr>
        <a:xfrm rot="5400000">
          <a:off x="1736866" y="898479"/>
          <a:ext cx="144111" cy="144111"/>
        </a:xfrm>
        <a:prstGeom prst="rightArrow">
          <a:avLst>
            <a:gd name="adj1" fmla="val 66700"/>
            <a:gd name="adj2" fmla="val 50000"/>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5A0EC5C-1B2B-4B54-86D3-501499663C17}">
      <dsp:nvSpPr>
        <dsp:cNvPr id="0" name=""/>
        <dsp:cNvSpPr/>
      </dsp:nvSpPr>
      <dsp:spPr>
        <a:xfrm>
          <a:off x="161931" y="1114646"/>
          <a:ext cx="3293980" cy="823495"/>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Customer </a:t>
          </a:r>
          <a:r>
            <a:rPr lang="en-US" sz="1800" b="1" kern="1200" dirty="0"/>
            <a:t>owns</a:t>
          </a:r>
          <a:r>
            <a:rPr lang="en-US" sz="1800" kern="1200" dirty="0"/>
            <a:t> the devices</a:t>
          </a:r>
        </a:p>
      </dsp:txBody>
      <dsp:txXfrm>
        <a:off x="186050" y="1138765"/>
        <a:ext cx="3245742" cy="775257"/>
      </dsp:txXfrm>
    </dsp:sp>
    <dsp:sp modelId="{3CB2E2EB-C311-4AEA-B686-F00C2BDFB850}">
      <dsp:nvSpPr>
        <dsp:cNvPr id="0" name=""/>
        <dsp:cNvSpPr/>
      </dsp:nvSpPr>
      <dsp:spPr>
        <a:xfrm rot="5400000">
          <a:off x="1736866" y="2010197"/>
          <a:ext cx="144111" cy="144111"/>
        </a:xfrm>
        <a:prstGeom prst="rightArrow">
          <a:avLst>
            <a:gd name="adj1" fmla="val 66700"/>
            <a:gd name="adj2" fmla="val 50000"/>
          </a:avLst>
        </a:prstGeom>
        <a:solidFill>
          <a:schemeClr val="accent6">
            <a:shade val="90000"/>
            <a:hueOff val="-53292"/>
            <a:satOff val="-5463"/>
            <a:lumOff val="956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3427512-3F07-4AE6-8F95-51218AC13C61}">
      <dsp:nvSpPr>
        <dsp:cNvPr id="0" name=""/>
        <dsp:cNvSpPr/>
      </dsp:nvSpPr>
      <dsp:spPr>
        <a:xfrm>
          <a:off x="161931" y="2226365"/>
          <a:ext cx="3293980" cy="952775"/>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Creates a </a:t>
          </a:r>
          <a:r>
            <a:rPr lang="en-US" sz="1800" b="1" kern="1200" dirty="0"/>
            <a:t>Support Portal account referred to his company and register products</a:t>
          </a:r>
          <a:endParaRPr lang="en-US" sz="1800" kern="1200" dirty="0"/>
        </a:p>
      </dsp:txBody>
      <dsp:txXfrm>
        <a:off x="189837" y="2254271"/>
        <a:ext cx="3238168" cy="896963"/>
      </dsp:txXfrm>
    </dsp:sp>
    <dsp:sp modelId="{C4310E63-BB7A-459B-8E61-E7D1A3E0070E}">
      <dsp:nvSpPr>
        <dsp:cNvPr id="0" name=""/>
        <dsp:cNvSpPr/>
      </dsp:nvSpPr>
      <dsp:spPr>
        <a:xfrm rot="5400000">
          <a:off x="1736866" y="3251196"/>
          <a:ext cx="144111" cy="144111"/>
        </a:xfrm>
        <a:prstGeom prst="rightArrow">
          <a:avLst>
            <a:gd name="adj1" fmla="val 66700"/>
            <a:gd name="adj2" fmla="val 50000"/>
          </a:avLst>
        </a:prstGeom>
        <a:solidFill>
          <a:schemeClr val="accent6">
            <a:shade val="90000"/>
            <a:hueOff val="-106585"/>
            <a:satOff val="-10926"/>
            <a:lumOff val="1913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54B32F3-1C3A-46EB-BE49-B972D764FE35}">
      <dsp:nvSpPr>
        <dsp:cNvPr id="0" name=""/>
        <dsp:cNvSpPr/>
      </dsp:nvSpPr>
      <dsp:spPr>
        <a:xfrm>
          <a:off x="161931" y="3467364"/>
          <a:ext cx="3293980" cy="823495"/>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Customer is administrator of the support account, not the partner and </a:t>
          </a:r>
          <a:r>
            <a:rPr lang="en-US" sz="1800" b="1" kern="1200" dirty="0"/>
            <a:t>needs visibility</a:t>
          </a:r>
        </a:p>
      </dsp:txBody>
      <dsp:txXfrm>
        <a:off x="186050" y="3491483"/>
        <a:ext cx="3245742" cy="775257"/>
      </dsp:txXfrm>
    </dsp:sp>
    <dsp:sp modelId="{05B232E5-8D27-4162-BA22-60E43A136B65}">
      <dsp:nvSpPr>
        <dsp:cNvPr id="0" name=""/>
        <dsp:cNvSpPr/>
      </dsp:nvSpPr>
      <dsp:spPr>
        <a:xfrm rot="5400000">
          <a:off x="1736866" y="4362914"/>
          <a:ext cx="144111" cy="144111"/>
        </a:xfrm>
        <a:prstGeom prst="rightArrow">
          <a:avLst>
            <a:gd name="adj1" fmla="val 66700"/>
            <a:gd name="adj2" fmla="val 50000"/>
          </a:avLst>
        </a:prstGeom>
        <a:solidFill>
          <a:schemeClr val="accent6">
            <a:shade val="90000"/>
            <a:hueOff val="-159877"/>
            <a:satOff val="-16389"/>
            <a:lumOff val="2870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E3B8629-4C19-49AF-92F8-F1DCA01B6E52}">
      <dsp:nvSpPr>
        <dsp:cNvPr id="0" name=""/>
        <dsp:cNvSpPr/>
      </dsp:nvSpPr>
      <dsp:spPr>
        <a:xfrm>
          <a:off x="161931" y="4579082"/>
          <a:ext cx="3293980" cy="823495"/>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It’s up to the Customer to manage the users through subaccounts </a:t>
          </a:r>
        </a:p>
      </dsp:txBody>
      <dsp:txXfrm>
        <a:off x="186050" y="4603201"/>
        <a:ext cx="3245742" cy="7752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64E6D0-A911-4A77-89DC-C50BEDB01653}">
      <dsp:nvSpPr>
        <dsp:cNvPr id="0" name=""/>
        <dsp:cNvSpPr/>
      </dsp:nvSpPr>
      <dsp:spPr>
        <a:xfrm>
          <a:off x="1149009" y="0"/>
          <a:ext cx="3254641" cy="838712"/>
        </a:xfrm>
        <a:prstGeom prst="roundRect">
          <a:avLst>
            <a:gd name="adj" fmla="val 10000"/>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Service Provider</a:t>
          </a:r>
        </a:p>
      </dsp:txBody>
      <dsp:txXfrm>
        <a:off x="1173574" y="24565"/>
        <a:ext cx="3205511" cy="789582"/>
      </dsp:txXfrm>
    </dsp:sp>
    <dsp:sp modelId="{090A80CF-8484-4804-A763-475813D648A5}">
      <dsp:nvSpPr>
        <dsp:cNvPr id="0" name=""/>
        <dsp:cNvSpPr/>
      </dsp:nvSpPr>
      <dsp:spPr>
        <a:xfrm rot="5400000">
          <a:off x="2702943" y="912100"/>
          <a:ext cx="146774" cy="146774"/>
        </a:xfrm>
        <a:prstGeom prst="rightArrow">
          <a:avLst>
            <a:gd name="adj1" fmla="val 66700"/>
            <a:gd name="adj2" fmla="val 50000"/>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DB20EC3-80FA-4504-AC99-9AC9EE8C1DF3}">
      <dsp:nvSpPr>
        <dsp:cNvPr id="0" name=""/>
        <dsp:cNvSpPr/>
      </dsp:nvSpPr>
      <dsp:spPr>
        <a:xfrm>
          <a:off x="1098905" y="1132262"/>
          <a:ext cx="3354850" cy="838712"/>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Customer </a:t>
          </a:r>
          <a:r>
            <a:rPr lang="en-US" sz="1800" b="1" kern="1200" dirty="0"/>
            <a:t>is not the owner </a:t>
          </a:r>
          <a:r>
            <a:rPr lang="en-US" sz="1800" kern="1200" dirty="0"/>
            <a:t>of the devices</a:t>
          </a:r>
        </a:p>
      </dsp:txBody>
      <dsp:txXfrm>
        <a:off x="1123470" y="1156827"/>
        <a:ext cx="3305720" cy="789582"/>
      </dsp:txXfrm>
    </dsp:sp>
    <dsp:sp modelId="{2D0C41D3-699A-4A2E-BF67-6749DC56566E}">
      <dsp:nvSpPr>
        <dsp:cNvPr id="0" name=""/>
        <dsp:cNvSpPr/>
      </dsp:nvSpPr>
      <dsp:spPr>
        <a:xfrm rot="5400000">
          <a:off x="2702943" y="2044362"/>
          <a:ext cx="146774" cy="146774"/>
        </a:xfrm>
        <a:prstGeom prst="rightArrow">
          <a:avLst>
            <a:gd name="adj1" fmla="val 66700"/>
            <a:gd name="adj2" fmla="val 50000"/>
          </a:avLst>
        </a:prstGeom>
        <a:solidFill>
          <a:schemeClr val="accent6">
            <a:shade val="90000"/>
            <a:hueOff val="-53292"/>
            <a:satOff val="-5463"/>
            <a:lumOff val="956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31A2BD5-31FE-4A0D-B9CF-668D0C9A722B}">
      <dsp:nvSpPr>
        <dsp:cNvPr id="0" name=""/>
        <dsp:cNvSpPr/>
      </dsp:nvSpPr>
      <dsp:spPr>
        <a:xfrm>
          <a:off x="1098905" y="2264524"/>
          <a:ext cx="3354850" cy="838712"/>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Service Provider is responsible for account creation and management</a:t>
          </a:r>
        </a:p>
      </dsp:txBody>
      <dsp:txXfrm>
        <a:off x="1123470" y="2289089"/>
        <a:ext cx="3305720" cy="789582"/>
      </dsp:txXfrm>
    </dsp:sp>
    <dsp:sp modelId="{10B3EB3B-91C2-41B8-8C50-8C67B8065030}">
      <dsp:nvSpPr>
        <dsp:cNvPr id="0" name=""/>
        <dsp:cNvSpPr/>
      </dsp:nvSpPr>
      <dsp:spPr>
        <a:xfrm rot="5400000">
          <a:off x="2702943" y="3176624"/>
          <a:ext cx="146774" cy="146774"/>
        </a:xfrm>
        <a:prstGeom prst="rightArrow">
          <a:avLst>
            <a:gd name="adj1" fmla="val 66700"/>
            <a:gd name="adj2" fmla="val 50000"/>
          </a:avLst>
        </a:prstGeom>
        <a:solidFill>
          <a:schemeClr val="accent6">
            <a:shade val="90000"/>
            <a:hueOff val="-106585"/>
            <a:satOff val="-10926"/>
            <a:lumOff val="1913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1BD9462-C2EB-4515-BAA7-432B64D7C72C}">
      <dsp:nvSpPr>
        <dsp:cNvPr id="0" name=""/>
        <dsp:cNvSpPr/>
      </dsp:nvSpPr>
      <dsp:spPr>
        <a:xfrm>
          <a:off x="1098905" y="3396786"/>
          <a:ext cx="3354850" cy="838712"/>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Service Provider is administrator of the support account, not the customer</a:t>
          </a:r>
        </a:p>
      </dsp:txBody>
      <dsp:txXfrm>
        <a:off x="1123470" y="3421351"/>
        <a:ext cx="3305720" cy="789582"/>
      </dsp:txXfrm>
    </dsp:sp>
    <dsp:sp modelId="{01246A37-1BF1-4710-ABB5-8DD4E2752F34}">
      <dsp:nvSpPr>
        <dsp:cNvPr id="0" name=""/>
        <dsp:cNvSpPr/>
      </dsp:nvSpPr>
      <dsp:spPr>
        <a:xfrm rot="5400000">
          <a:off x="2702943" y="4308886"/>
          <a:ext cx="146774" cy="146774"/>
        </a:xfrm>
        <a:prstGeom prst="rightArrow">
          <a:avLst>
            <a:gd name="adj1" fmla="val 66700"/>
            <a:gd name="adj2" fmla="val 50000"/>
          </a:avLst>
        </a:prstGeom>
        <a:solidFill>
          <a:schemeClr val="accent6">
            <a:shade val="90000"/>
            <a:hueOff val="-159877"/>
            <a:satOff val="-16389"/>
            <a:lumOff val="2870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9BDF73E-8171-4B7E-AEB2-C0A60054E81C}">
      <dsp:nvSpPr>
        <dsp:cNvPr id="0" name=""/>
        <dsp:cNvSpPr/>
      </dsp:nvSpPr>
      <dsp:spPr>
        <a:xfrm>
          <a:off x="1098905" y="4529048"/>
          <a:ext cx="3354850" cy="838712"/>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It’s up to the Service Provider to manage the users through subaccounts</a:t>
          </a:r>
        </a:p>
      </dsp:txBody>
      <dsp:txXfrm>
        <a:off x="1123470" y="4553613"/>
        <a:ext cx="3305720" cy="789582"/>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29C60C-EDA6-4831-9454-58618BDC3DF0}" type="datetimeFigureOut">
              <a:rPr lang="en-US" smtClean="0"/>
              <a:t>12/1/2021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844131-6EDC-4D9E-AE28-7AECE14B6B63}" type="slidenum">
              <a:rPr lang="en-US" smtClean="0"/>
              <a:t>‹#›</a:t>
            </a:fld>
            <a:endParaRPr lang="en-US"/>
          </a:p>
        </p:txBody>
      </p:sp>
    </p:spTree>
    <p:extLst>
      <p:ext uri="{BB962C8B-B14F-4D97-AF65-F5344CB8AC3E}">
        <p14:creationId xmlns:p14="http://schemas.microsoft.com/office/powerpoint/2010/main" val="1521502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1363" y="1171575"/>
            <a:ext cx="5619750" cy="31623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t>1</a:t>
            </a:fld>
            <a:endParaRPr lang="en-US"/>
          </a:p>
        </p:txBody>
      </p:sp>
    </p:spTree>
    <p:extLst>
      <p:ext uri="{BB962C8B-B14F-4D97-AF65-F5344CB8AC3E}">
        <p14:creationId xmlns:p14="http://schemas.microsoft.com/office/powerpoint/2010/main" val="2967178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2930"/>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10</a:t>
            </a:fld>
            <a:endParaRPr lang="en-US" dirty="0"/>
          </a:p>
        </p:txBody>
      </p:sp>
    </p:spTree>
    <p:extLst>
      <p:ext uri="{BB962C8B-B14F-4D97-AF65-F5344CB8AC3E}">
        <p14:creationId xmlns:p14="http://schemas.microsoft.com/office/powerpoint/2010/main" val="41529965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11</a:t>
            </a:fld>
            <a:endParaRPr lang="en-US"/>
          </a:p>
        </p:txBody>
      </p:sp>
    </p:spTree>
    <p:extLst>
      <p:ext uri="{BB962C8B-B14F-4D97-AF65-F5344CB8AC3E}">
        <p14:creationId xmlns:p14="http://schemas.microsoft.com/office/powerpoint/2010/main" val="1574597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endParaRPr lang="en-US" b="0" dirty="0">
              <a:solidFill>
                <a:schemeClr val="bg1"/>
              </a:solidFill>
              <a:latin typeface="Helvetica Neue Light" charset="0"/>
              <a:ea typeface="Helvetica Neue Light" charset="0"/>
              <a:cs typeface="Helvetica Neue Light" charset="0"/>
            </a:endParaRPr>
          </a:p>
        </p:txBody>
      </p:sp>
      <p:sp>
        <p:nvSpPr>
          <p:cNvPr id="4" name="Slide Number Placeholder 3"/>
          <p:cNvSpPr>
            <a:spLocks noGrp="1"/>
          </p:cNvSpPr>
          <p:nvPr>
            <p:ph type="sldNum" sz="quarter" idx="10"/>
          </p:nvPr>
        </p:nvSpPr>
        <p:spPr/>
        <p:txBody>
          <a:bodyPr/>
          <a:lstStyle/>
          <a:p>
            <a:fld id="{B32B9A40-6220-4BC3-9B28-DCE01F117DD8}" type="slidenum">
              <a:rPr lang="en-US" smtClean="0"/>
              <a:pPr/>
              <a:t>12</a:t>
            </a:fld>
            <a:endParaRPr lang="en-US"/>
          </a:p>
        </p:txBody>
      </p:sp>
    </p:spTree>
    <p:extLst>
      <p:ext uri="{BB962C8B-B14F-4D97-AF65-F5344CB8AC3E}">
        <p14:creationId xmlns:p14="http://schemas.microsoft.com/office/powerpoint/2010/main" val="3703180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553" eaLnBrk="0" fontAlgn="base" hangingPunct="0">
              <a:spcBef>
                <a:spcPct val="20000"/>
              </a:spcBef>
              <a:spcAft>
                <a:spcPct val="0"/>
              </a:spcAft>
              <a:buClr>
                <a:srgbClr val="92D050"/>
              </a:buClr>
              <a:buSzPct val="90000"/>
            </a:pPr>
            <a:endParaRPr lang="en-US" dirty="0">
              <a:solidFill>
                <a:srgbClr val="92D050"/>
              </a:solidFill>
            </a:endParaRPr>
          </a:p>
        </p:txBody>
      </p:sp>
      <p:sp>
        <p:nvSpPr>
          <p:cNvPr id="4" name="Slide Number Placeholder 3"/>
          <p:cNvSpPr>
            <a:spLocks noGrp="1"/>
          </p:cNvSpPr>
          <p:nvPr>
            <p:ph type="sldNum" sz="quarter" idx="10"/>
          </p:nvPr>
        </p:nvSpPr>
        <p:spPr/>
        <p:txBody>
          <a:bodyPr/>
          <a:lstStyle/>
          <a:p>
            <a:fld id="{B32B9A40-6220-4BC3-9B28-DCE01F117DD8}" type="slidenum">
              <a:rPr lang="en-US" smtClean="0"/>
              <a:pPr/>
              <a:t>13</a:t>
            </a:fld>
            <a:endParaRPr lang="en-US"/>
          </a:p>
        </p:txBody>
      </p:sp>
    </p:spTree>
    <p:extLst>
      <p:ext uri="{BB962C8B-B14F-4D97-AF65-F5344CB8AC3E}">
        <p14:creationId xmlns:p14="http://schemas.microsoft.com/office/powerpoint/2010/main" val="1414122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14</a:t>
            </a:fld>
            <a:endParaRPr lang="en-US"/>
          </a:p>
        </p:txBody>
      </p:sp>
    </p:spTree>
    <p:extLst>
      <p:ext uri="{BB962C8B-B14F-4D97-AF65-F5344CB8AC3E}">
        <p14:creationId xmlns:p14="http://schemas.microsoft.com/office/powerpoint/2010/main" val="1968258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1363" y="1171575"/>
            <a:ext cx="5619750" cy="3162300"/>
          </a:xfrm>
        </p:spPr>
      </p:sp>
      <p:sp>
        <p:nvSpPr>
          <p:cNvPr id="3" name="Notes Placeholder 2"/>
          <p:cNvSpPr>
            <a:spLocks noGrp="1"/>
          </p:cNvSpPr>
          <p:nvPr>
            <p:ph type="body" idx="1"/>
          </p:nvPr>
        </p:nvSpPr>
        <p:spPr/>
        <p:txBody>
          <a:bodyPr/>
          <a:lstStyle/>
          <a:p>
            <a:pPr marL="0" marR="0" indent="0" algn="l" defTabSz="91424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t>2</a:t>
            </a:fld>
            <a:endParaRPr lang="en-US"/>
          </a:p>
        </p:txBody>
      </p:sp>
    </p:spTree>
    <p:extLst>
      <p:ext uri="{BB962C8B-B14F-4D97-AF65-F5344CB8AC3E}">
        <p14:creationId xmlns:p14="http://schemas.microsoft.com/office/powerpoint/2010/main" val="3658440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t>3</a:t>
            </a:fld>
            <a:endParaRPr lang="en-US"/>
          </a:p>
        </p:txBody>
      </p:sp>
    </p:spTree>
    <p:extLst>
      <p:ext uri="{BB962C8B-B14F-4D97-AF65-F5344CB8AC3E}">
        <p14:creationId xmlns:p14="http://schemas.microsoft.com/office/powerpoint/2010/main" val="799927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1363" y="1171575"/>
            <a:ext cx="5619750" cy="316230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t>4</a:t>
            </a:fld>
            <a:endParaRPr lang="en-US"/>
          </a:p>
        </p:txBody>
      </p:sp>
    </p:spTree>
    <p:extLst>
      <p:ext uri="{BB962C8B-B14F-4D97-AF65-F5344CB8AC3E}">
        <p14:creationId xmlns:p14="http://schemas.microsoft.com/office/powerpoint/2010/main" val="2893728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1363" y="1171575"/>
            <a:ext cx="5619750" cy="31623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t>5</a:t>
            </a:fld>
            <a:endParaRPr lang="en-US"/>
          </a:p>
        </p:txBody>
      </p:sp>
    </p:spTree>
    <p:extLst>
      <p:ext uri="{BB962C8B-B14F-4D97-AF65-F5344CB8AC3E}">
        <p14:creationId xmlns:p14="http://schemas.microsoft.com/office/powerpoint/2010/main" val="996958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1363" y="1171575"/>
            <a:ext cx="5619750" cy="3162300"/>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32B9A40-6220-4BC3-9B28-DCE01F117DD8}" type="slidenum">
              <a:rPr lang="en-US" smtClean="0"/>
              <a:t>6</a:t>
            </a:fld>
            <a:endParaRPr lang="en-US"/>
          </a:p>
        </p:txBody>
      </p:sp>
    </p:spTree>
    <p:extLst>
      <p:ext uri="{BB962C8B-B14F-4D97-AF65-F5344CB8AC3E}">
        <p14:creationId xmlns:p14="http://schemas.microsoft.com/office/powerpoint/2010/main" val="1023246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24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t>7</a:t>
            </a:fld>
            <a:endParaRPr lang="en-US"/>
          </a:p>
        </p:txBody>
      </p:sp>
    </p:spTree>
    <p:extLst>
      <p:ext uri="{BB962C8B-B14F-4D97-AF65-F5344CB8AC3E}">
        <p14:creationId xmlns:p14="http://schemas.microsoft.com/office/powerpoint/2010/main" val="2844919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8</a:t>
            </a:fld>
            <a:endParaRPr lang="en-US" dirty="0"/>
          </a:p>
        </p:txBody>
      </p:sp>
    </p:spTree>
    <p:extLst>
      <p:ext uri="{BB962C8B-B14F-4D97-AF65-F5344CB8AC3E}">
        <p14:creationId xmlns:p14="http://schemas.microsoft.com/office/powerpoint/2010/main" val="1405447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9</a:t>
            </a:fld>
            <a:endParaRPr lang="en-US" dirty="0"/>
          </a:p>
        </p:txBody>
      </p:sp>
    </p:spTree>
    <p:extLst>
      <p:ext uri="{BB962C8B-B14F-4D97-AF65-F5344CB8AC3E}">
        <p14:creationId xmlns:p14="http://schemas.microsoft.com/office/powerpoint/2010/main" val="36107655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4875EBA-3061-BF4B-AB5C-0002E2B123CF}"/>
              </a:ext>
            </a:extLst>
          </p:cNvPr>
          <p:cNvPicPr>
            <a:picLocks noChangeAspect="1"/>
          </p:cNvPicPr>
          <p:nvPr/>
        </p:nvPicPr>
        <p:blipFill>
          <a:blip r:embed="rId2"/>
          <a:stretch>
            <a:fillRect/>
          </a:stretch>
        </p:blipFill>
        <p:spPr>
          <a:xfrm>
            <a:off x="493782" y="3127948"/>
            <a:ext cx="770813" cy="3740710"/>
          </a:xfrm>
          <a:prstGeom prst="rect">
            <a:avLst/>
          </a:prstGeom>
        </p:spPr>
      </p:pic>
      <p:sp>
        <p:nvSpPr>
          <p:cNvPr id="16" name="Rectangle 15">
            <a:extLst>
              <a:ext uri="{FF2B5EF4-FFF2-40B4-BE49-F238E27FC236}">
                <a16:creationId xmlns:a16="http://schemas.microsoft.com/office/drawing/2014/main" id="{8B860FAE-5EC7-BB41-9704-620CD480C49B}"/>
              </a:ext>
            </a:extLst>
          </p:cNvPr>
          <p:cNvSpPr/>
          <p:nvPr/>
        </p:nvSpPr>
        <p:spPr>
          <a:xfrm>
            <a:off x="-30605" y="2880433"/>
            <a:ext cx="1010715" cy="1314036"/>
          </a:xfrm>
          <a:prstGeom prst="rect">
            <a:avLst/>
          </a:prstGeom>
          <a:gradFill flip="none" rotWithShape="1">
            <a:gsLst>
              <a:gs pos="0">
                <a:schemeClr val="accent3"/>
              </a:gs>
              <a:gs pos="100000">
                <a:schemeClr val="accent3">
                  <a:alpha val="2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pic>
        <p:nvPicPr>
          <p:cNvPr id="17" name="Picture 16">
            <a:extLst>
              <a:ext uri="{FF2B5EF4-FFF2-40B4-BE49-F238E27FC236}">
                <a16:creationId xmlns:a16="http://schemas.microsoft.com/office/drawing/2014/main" id="{28539A6E-EF4C-254C-AA4A-ADB92B7EB3EB}"/>
              </a:ext>
            </a:extLst>
          </p:cNvPr>
          <p:cNvPicPr>
            <a:picLocks noChangeAspect="1"/>
          </p:cNvPicPr>
          <p:nvPr/>
        </p:nvPicPr>
        <p:blipFill>
          <a:blip r:embed="rId3"/>
          <a:stretch>
            <a:fillRect/>
          </a:stretch>
        </p:blipFill>
        <p:spPr>
          <a:xfrm>
            <a:off x="-30605" y="2647190"/>
            <a:ext cx="1010715" cy="233243"/>
          </a:xfrm>
          <a:prstGeom prst="rect">
            <a:avLst/>
          </a:prstGeom>
        </p:spPr>
      </p:pic>
      <p:pic>
        <p:nvPicPr>
          <p:cNvPr id="20" name="Picture 19">
            <a:extLst>
              <a:ext uri="{FF2B5EF4-FFF2-40B4-BE49-F238E27FC236}">
                <a16:creationId xmlns:a16="http://schemas.microsoft.com/office/drawing/2014/main" id="{83A5A275-3B02-DC45-B41C-47BC20E5AF72}"/>
              </a:ext>
            </a:extLst>
          </p:cNvPr>
          <p:cNvPicPr>
            <a:picLocks noChangeAspect="1"/>
          </p:cNvPicPr>
          <p:nvPr/>
        </p:nvPicPr>
        <p:blipFill rotWithShape="1">
          <a:blip r:embed="rId4"/>
          <a:srcRect b="68122"/>
          <a:stretch/>
        </p:blipFill>
        <p:spPr>
          <a:xfrm>
            <a:off x="318091" y="254574"/>
            <a:ext cx="2529590" cy="683300"/>
          </a:xfrm>
          <a:prstGeom prst="rect">
            <a:avLst/>
          </a:prstGeom>
        </p:spPr>
      </p:pic>
      <p:sp>
        <p:nvSpPr>
          <p:cNvPr id="2" name="Title 1">
            <a:extLst>
              <a:ext uri="{FF2B5EF4-FFF2-40B4-BE49-F238E27FC236}">
                <a16:creationId xmlns:a16="http://schemas.microsoft.com/office/drawing/2014/main" id="{434DF215-05E9-C34F-BE5C-C015F18DBE2D}"/>
              </a:ext>
            </a:extLst>
          </p:cNvPr>
          <p:cNvSpPr>
            <a:spLocks noGrp="1"/>
          </p:cNvSpPr>
          <p:nvPr>
            <p:ph type="ctrTitle" hasCustomPrompt="1"/>
          </p:nvPr>
        </p:nvSpPr>
        <p:spPr>
          <a:xfrm>
            <a:off x="1945645" y="2157070"/>
            <a:ext cx="8337506" cy="1534889"/>
          </a:xfrm>
          <a:prstGeom prst="rect">
            <a:avLst/>
          </a:prstGeom>
        </p:spPr>
        <p:txBody>
          <a:bodyPr anchor="b" anchorCtr="0">
            <a:noAutofit/>
          </a:bodyPr>
          <a:lstStyle>
            <a:lvl1pPr algn="l">
              <a:defRPr sz="5000" b="1" spc="0" baseline="0">
                <a:ln>
                  <a:solidFill>
                    <a:schemeClr val="tx1"/>
                  </a:solidFill>
                </a:ln>
                <a:solidFill>
                  <a:schemeClr val="tx1"/>
                </a:solidFill>
                <a:effectLst/>
                <a:latin typeface="+mj-lt"/>
                <a:ea typeface="Inter" panose="020B0502030000000004" pitchFamily="34" charset="0"/>
              </a:defRPr>
            </a:lvl1pPr>
          </a:lstStyle>
          <a:p>
            <a:r>
              <a:rPr lang="en-US" dirty="0"/>
              <a:t>Presentation Title</a:t>
            </a:r>
          </a:p>
        </p:txBody>
      </p:sp>
      <p:sp>
        <p:nvSpPr>
          <p:cNvPr id="3" name="Subtitle 2">
            <a:extLst>
              <a:ext uri="{FF2B5EF4-FFF2-40B4-BE49-F238E27FC236}">
                <a16:creationId xmlns:a16="http://schemas.microsoft.com/office/drawing/2014/main" id="{85DC2342-CB09-EB43-9AE5-CFFC37C99113}"/>
              </a:ext>
            </a:extLst>
          </p:cNvPr>
          <p:cNvSpPr>
            <a:spLocks noGrp="1"/>
          </p:cNvSpPr>
          <p:nvPr>
            <p:ph type="subTitle" idx="1" hasCustomPrompt="1"/>
          </p:nvPr>
        </p:nvSpPr>
        <p:spPr>
          <a:xfrm>
            <a:off x="1945645" y="3884417"/>
            <a:ext cx="7596188" cy="830122"/>
          </a:xfrm>
          <a:prstGeom prst="rect">
            <a:avLst/>
          </a:prstGeom>
        </p:spPr>
        <p:txBody>
          <a:bodyPr wrap="square">
            <a:noAutofit/>
          </a:bodyPr>
          <a:lstStyle>
            <a:lvl1pPr marL="0" indent="0" algn="l">
              <a:buNone/>
              <a:defRPr sz="2000" spc="0" baseline="0">
                <a:solidFill>
                  <a:srgbClr val="000000"/>
                </a:solidFill>
                <a:latin typeface="+mj-lt"/>
                <a:ea typeface="Inter" panose="020B05020300000000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pic>
        <p:nvPicPr>
          <p:cNvPr id="10" name="Picture 9">
            <a:extLst>
              <a:ext uri="{FF2B5EF4-FFF2-40B4-BE49-F238E27FC236}">
                <a16:creationId xmlns:a16="http://schemas.microsoft.com/office/drawing/2014/main" id="{276AD153-009B-2E45-A49D-691F05FBF793}"/>
              </a:ext>
            </a:extLst>
          </p:cNvPr>
          <p:cNvPicPr>
            <a:picLocks noChangeAspect="1"/>
          </p:cNvPicPr>
          <p:nvPr/>
        </p:nvPicPr>
        <p:blipFill>
          <a:blip r:embed="rId5"/>
          <a:stretch>
            <a:fillRect/>
          </a:stretch>
        </p:blipFill>
        <p:spPr>
          <a:xfrm>
            <a:off x="2104141" y="1646216"/>
            <a:ext cx="2557346" cy="292632"/>
          </a:xfrm>
          <a:prstGeom prst="rect">
            <a:avLst/>
          </a:prstGeom>
        </p:spPr>
      </p:pic>
      <p:pic>
        <p:nvPicPr>
          <p:cNvPr id="21" name="Picture 20">
            <a:extLst>
              <a:ext uri="{FF2B5EF4-FFF2-40B4-BE49-F238E27FC236}">
                <a16:creationId xmlns:a16="http://schemas.microsoft.com/office/drawing/2014/main" id="{39B1DDAD-4F9D-4343-A462-B291953F59CB}"/>
              </a:ext>
            </a:extLst>
          </p:cNvPr>
          <p:cNvPicPr>
            <a:picLocks noChangeAspect="1"/>
          </p:cNvPicPr>
          <p:nvPr/>
        </p:nvPicPr>
        <p:blipFill>
          <a:blip r:embed="rId3"/>
          <a:stretch>
            <a:fillRect/>
          </a:stretch>
        </p:blipFill>
        <p:spPr>
          <a:xfrm flipH="1" flipV="1">
            <a:off x="11216640" y="0"/>
            <a:ext cx="975360" cy="225084"/>
          </a:xfrm>
          <a:prstGeom prst="rect">
            <a:avLst/>
          </a:prstGeom>
        </p:spPr>
      </p:pic>
      <p:sp>
        <p:nvSpPr>
          <p:cNvPr id="22" name="Rectangle 21">
            <a:extLst>
              <a:ext uri="{FF2B5EF4-FFF2-40B4-BE49-F238E27FC236}">
                <a16:creationId xmlns:a16="http://schemas.microsoft.com/office/drawing/2014/main" id="{DB3223B5-7830-9D4D-A7C3-374D930848F2}"/>
              </a:ext>
            </a:extLst>
          </p:cNvPr>
          <p:cNvSpPr/>
          <p:nvPr/>
        </p:nvSpPr>
        <p:spPr>
          <a:xfrm>
            <a:off x="11498796" y="2429418"/>
            <a:ext cx="172209" cy="297060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27" name="Rectangle 26">
            <a:extLst>
              <a:ext uri="{FF2B5EF4-FFF2-40B4-BE49-F238E27FC236}">
                <a16:creationId xmlns:a16="http://schemas.microsoft.com/office/drawing/2014/main" id="{80C5446B-27C0-9C44-9B78-417F41D53721}"/>
              </a:ext>
            </a:extLst>
          </p:cNvPr>
          <p:cNvSpPr/>
          <p:nvPr/>
        </p:nvSpPr>
        <p:spPr>
          <a:xfrm>
            <a:off x="11078074" y="1955366"/>
            <a:ext cx="518957" cy="1497690"/>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29" name="Rectangle 28">
            <a:extLst>
              <a:ext uri="{FF2B5EF4-FFF2-40B4-BE49-F238E27FC236}">
                <a16:creationId xmlns:a16="http://schemas.microsoft.com/office/drawing/2014/main" id="{8B1B1620-5567-E14C-B127-EF8044E1AF2E}"/>
              </a:ext>
            </a:extLst>
          </p:cNvPr>
          <p:cNvSpPr/>
          <p:nvPr/>
        </p:nvSpPr>
        <p:spPr>
          <a:xfrm>
            <a:off x="3479996" y="5746311"/>
            <a:ext cx="1010715" cy="1122347"/>
          </a:xfrm>
          <a:prstGeom prst="rect">
            <a:avLst/>
          </a:prstGeom>
          <a:gradFill>
            <a:gsLst>
              <a:gs pos="0">
                <a:schemeClr val="accent2"/>
              </a:gs>
              <a:gs pos="98000">
                <a:schemeClr val="accent2">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pic>
        <p:nvPicPr>
          <p:cNvPr id="30" name="Picture 29">
            <a:extLst>
              <a:ext uri="{FF2B5EF4-FFF2-40B4-BE49-F238E27FC236}">
                <a16:creationId xmlns:a16="http://schemas.microsoft.com/office/drawing/2014/main" id="{E5D3B919-20C5-7E48-97C4-80DB0B467F98}"/>
              </a:ext>
            </a:extLst>
          </p:cNvPr>
          <p:cNvPicPr>
            <a:picLocks noChangeAspect="1"/>
          </p:cNvPicPr>
          <p:nvPr/>
        </p:nvPicPr>
        <p:blipFill>
          <a:blip r:embed="rId3"/>
          <a:stretch>
            <a:fillRect/>
          </a:stretch>
        </p:blipFill>
        <p:spPr>
          <a:xfrm>
            <a:off x="3479996" y="5530321"/>
            <a:ext cx="1010715" cy="233243"/>
          </a:xfrm>
          <a:prstGeom prst="rect">
            <a:avLst/>
          </a:prstGeom>
        </p:spPr>
      </p:pic>
      <p:sp>
        <p:nvSpPr>
          <p:cNvPr id="31" name="Rectangle 30">
            <a:extLst>
              <a:ext uri="{FF2B5EF4-FFF2-40B4-BE49-F238E27FC236}">
                <a16:creationId xmlns:a16="http://schemas.microsoft.com/office/drawing/2014/main" id="{597BA0F9-DF77-2A41-BAF9-E3C0FE81A6D1}"/>
              </a:ext>
            </a:extLst>
          </p:cNvPr>
          <p:cNvSpPr/>
          <p:nvPr/>
        </p:nvSpPr>
        <p:spPr>
          <a:xfrm>
            <a:off x="7420474" y="5371427"/>
            <a:ext cx="518957" cy="1497690"/>
          </a:xfrm>
          <a:prstGeom prst="rect">
            <a:avLst/>
          </a:prstGeom>
          <a:gradFill>
            <a:gsLst>
              <a:gs pos="0">
                <a:schemeClr val="bg1"/>
              </a:gs>
              <a:gs pos="97000">
                <a:schemeClr val="bg1">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32" name="Rectangle 31">
            <a:extLst>
              <a:ext uri="{FF2B5EF4-FFF2-40B4-BE49-F238E27FC236}">
                <a16:creationId xmlns:a16="http://schemas.microsoft.com/office/drawing/2014/main" id="{13CA9281-6F4E-C844-8FD5-964013F3B52B}"/>
              </a:ext>
            </a:extLst>
          </p:cNvPr>
          <p:cNvSpPr/>
          <p:nvPr/>
        </p:nvSpPr>
        <p:spPr>
          <a:xfrm>
            <a:off x="7385270" y="0"/>
            <a:ext cx="518957" cy="1237957"/>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33" name="Rectangle 32">
            <a:extLst>
              <a:ext uri="{FF2B5EF4-FFF2-40B4-BE49-F238E27FC236}">
                <a16:creationId xmlns:a16="http://schemas.microsoft.com/office/drawing/2014/main" id="{E3D7B0F1-299F-E84E-9DD1-479EDBC1E511}"/>
              </a:ext>
            </a:extLst>
          </p:cNvPr>
          <p:cNvSpPr/>
          <p:nvPr/>
        </p:nvSpPr>
        <p:spPr>
          <a:xfrm>
            <a:off x="9272436" y="563051"/>
            <a:ext cx="1010715" cy="1122347"/>
          </a:xfrm>
          <a:prstGeom prst="rect">
            <a:avLst/>
          </a:prstGeom>
          <a:gradFill>
            <a:gsLst>
              <a:gs pos="0">
                <a:schemeClr val="accent4"/>
              </a:gs>
              <a:gs pos="97000">
                <a:schemeClr val="accent4">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pic>
        <p:nvPicPr>
          <p:cNvPr id="34" name="Picture 33">
            <a:extLst>
              <a:ext uri="{FF2B5EF4-FFF2-40B4-BE49-F238E27FC236}">
                <a16:creationId xmlns:a16="http://schemas.microsoft.com/office/drawing/2014/main" id="{C66BF31F-1F88-1541-8C6E-F2CF3C2D0BF0}"/>
              </a:ext>
            </a:extLst>
          </p:cNvPr>
          <p:cNvPicPr>
            <a:picLocks noChangeAspect="1"/>
          </p:cNvPicPr>
          <p:nvPr/>
        </p:nvPicPr>
        <p:blipFill>
          <a:blip r:embed="rId3"/>
          <a:stretch>
            <a:fillRect/>
          </a:stretch>
        </p:blipFill>
        <p:spPr>
          <a:xfrm>
            <a:off x="9272436" y="347061"/>
            <a:ext cx="1010715" cy="233243"/>
          </a:xfrm>
          <a:prstGeom prst="rect">
            <a:avLst/>
          </a:prstGeom>
        </p:spPr>
      </p:pic>
      <p:pic>
        <p:nvPicPr>
          <p:cNvPr id="12" name="Picture 11">
            <a:extLst>
              <a:ext uri="{FF2B5EF4-FFF2-40B4-BE49-F238E27FC236}">
                <a16:creationId xmlns:a16="http://schemas.microsoft.com/office/drawing/2014/main" id="{D3C554F4-EC14-354E-B0F5-799F2EF6ECC7}"/>
              </a:ext>
            </a:extLst>
          </p:cNvPr>
          <p:cNvPicPr>
            <a:picLocks noChangeAspect="1"/>
          </p:cNvPicPr>
          <p:nvPr/>
        </p:nvPicPr>
        <p:blipFill>
          <a:blip r:embed="rId6"/>
          <a:stretch>
            <a:fillRect/>
          </a:stretch>
        </p:blipFill>
        <p:spPr>
          <a:xfrm>
            <a:off x="10509450" y="4109158"/>
            <a:ext cx="568624" cy="2759500"/>
          </a:xfrm>
          <a:prstGeom prst="rect">
            <a:avLst/>
          </a:prstGeom>
        </p:spPr>
      </p:pic>
    </p:spTree>
    <p:extLst>
      <p:ext uri="{BB962C8B-B14F-4D97-AF65-F5344CB8AC3E}">
        <p14:creationId xmlns:p14="http://schemas.microsoft.com/office/powerpoint/2010/main" val="1477556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ontent No Bullets_subtitle">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94A426B-0D0E-49BD-B9AF-389607EB3C96}"/>
              </a:ext>
            </a:extLst>
          </p:cNvPr>
          <p:cNvSpPr>
            <a:spLocks noGrp="1"/>
          </p:cNvSpPr>
          <p:nvPr>
            <p:ph type="body" sz="quarter" idx="14" hasCustomPrompt="1"/>
          </p:nvPr>
        </p:nvSpPr>
        <p:spPr>
          <a:xfrm>
            <a:off x="279731" y="1745431"/>
            <a:ext cx="10831293" cy="4383087"/>
          </a:xfrm>
          <a:prstGeom prst="rect">
            <a:avLst/>
          </a:prstGeom>
        </p:spPr>
        <p:txBody>
          <a:bodyPr/>
          <a:lstStyle>
            <a:lvl1pPr marL="0" indent="0">
              <a:spcBef>
                <a:spcPts val="1200"/>
              </a:spcBef>
              <a:spcAft>
                <a:spcPts val="1000"/>
              </a:spcAft>
              <a:buNone/>
              <a:defRPr sz="2100">
                <a:solidFill>
                  <a:srgbClr val="000000"/>
                </a:solidFill>
                <a:latin typeface="+mn-lt"/>
                <a:ea typeface="Inter" panose="020B0502030000000004" pitchFamily="34" charset="0"/>
              </a:defRPr>
            </a:lvl1pPr>
            <a:lvl2pPr marL="457200" indent="0">
              <a:spcBef>
                <a:spcPts val="1200"/>
              </a:spcBef>
              <a:spcAft>
                <a:spcPts val="1000"/>
              </a:spcAft>
              <a:buNone/>
              <a:defRPr sz="2100"/>
            </a:lvl2pPr>
            <a:lvl3pPr marL="914400" indent="0">
              <a:spcBef>
                <a:spcPts val="1200"/>
              </a:spcBef>
              <a:spcAft>
                <a:spcPts val="1000"/>
              </a:spcAft>
              <a:buNone/>
              <a:defRPr sz="2100"/>
            </a:lvl3pPr>
            <a:lvl4pPr marL="1371600" indent="0">
              <a:spcBef>
                <a:spcPts val="1200"/>
              </a:spcBef>
              <a:spcAft>
                <a:spcPts val="1000"/>
              </a:spcAft>
              <a:buNone/>
              <a:defRPr sz="2100"/>
            </a:lvl4pPr>
            <a:lvl5pPr marL="1828800" indent="0">
              <a:spcBef>
                <a:spcPts val="1200"/>
              </a:spcBef>
              <a:spcAft>
                <a:spcPts val="1000"/>
              </a:spcAft>
              <a:buNone/>
              <a:defRPr sz="21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a:p>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p:txBody>
      </p:sp>
      <p:sp>
        <p:nvSpPr>
          <p:cNvPr id="6" name="Text Placeholder 3">
            <a:extLst>
              <a:ext uri="{FF2B5EF4-FFF2-40B4-BE49-F238E27FC236}">
                <a16:creationId xmlns:a16="http://schemas.microsoft.com/office/drawing/2014/main" id="{B06A5158-AF52-2D44-853D-646A374584A4}"/>
              </a:ext>
            </a:extLst>
          </p:cNvPr>
          <p:cNvSpPr>
            <a:spLocks noGrp="1"/>
          </p:cNvSpPr>
          <p:nvPr>
            <p:ph type="body" sz="quarter" idx="15"/>
          </p:nvPr>
        </p:nvSpPr>
        <p:spPr>
          <a:xfrm>
            <a:off x="271923" y="908461"/>
            <a:ext cx="10841038" cy="413335"/>
          </a:xfrm>
          <a:prstGeom prst="rect">
            <a:avLst/>
          </a:prstGeom>
        </p:spPr>
        <p:txBody>
          <a:bodyPr anchor="t"/>
          <a:lstStyle>
            <a:lvl1pPr marL="0" indent="0">
              <a:buNone/>
              <a:defRPr sz="2000">
                <a:solidFill>
                  <a:schemeClr val="tx1">
                    <a:lumMod val="50000"/>
                    <a:lumOff val="50000"/>
                  </a:schemeClr>
                </a:solidFill>
                <a:latin typeface="+mn-lt"/>
                <a:ea typeface="Inter" panose="020B0502030000000004" pitchFamily="34" charset="0"/>
              </a:defRPr>
            </a:lvl1pPr>
            <a:lvl2pPr marL="457200" indent="0">
              <a:buFont typeface="Arial" panose="020B0604020202020204" pitchFamily="34" charset="0"/>
              <a:buNone/>
              <a:defRPr>
                <a:solidFill>
                  <a:schemeClr val="accent6"/>
                </a:solidFill>
              </a:defRPr>
            </a:lvl2pPr>
          </a:lstStyle>
          <a:p>
            <a:pPr lvl="0"/>
            <a:r>
              <a:rPr lang="en-US"/>
              <a:t>Edit Master text styles</a:t>
            </a:r>
          </a:p>
        </p:txBody>
      </p:sp>
      <p:sp>
        <p:nvSpPr>
          <p:cNvPr id="7" name="Title 1">
            <a:extLst>
              <a:ext uri="{FF2B5EF4-FFF2-40B4-BE49-F238E27FC236}">
                <a16:creationId xmlns:a16="http://schemas.microsoft.com/office/drawing/2014/main" id="{7F36E4B0-858A-464B-BACD-6EA6E69CE5C7}"/>
              </a:ext>
            </a:extLst>
          </p:cNvPr>
          <p:cNvSpPr>
            <a:spLocks noGrp="1"/>
          </p:cNvSpPr>
          <p:nvPr>
            <p:ph type="title" hasCustomPrompt="1"/>
          </p:nvPr>
        </p:nvSpPr>
        <p:spPr>
          <a:xfrm>
            <a:off x="273860" y="178130"/>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3190860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342900" y="1368277"/>
            <a:ext cx="5181600" cy="4351338"/>
          </a:xfrm>
          <a:prstGeom prst="rect">
            <a:avLst/>
          </a:prstGeom>
        </p:spPr>
        <p:txBody>
          <a:bodyPr>
            <a:noAutofit/>
          </a:bodyPr>
          <a:lstStyle>
            <a:lvl1pPr>
              <a:lnSpc>
                <a:spcPct val="90000"/>
              </a:lnSpc>
              <a:spcBef>
                <a:spcPts val="1400"/>
              </a:spcBef>
              <a:defRPr sz="2000">
                <a:solidFill>
                  <a:srgbClr val="000000"/>
                </a:solidFill>
                <a:latin typeface="+mn-lt"/>
                <a:ea typeface="Inter" panose="020B0502030000000004" pitchFamily="34" charset="0"/>
              </a:defRPr>
            </a:lvl1pPr>
            <a:lvl2pPr>
              <a:lnSpc>
                <a:spcPct val="90000"/>
              </a:lnSpc>
              <a:spcBef>
                <a:spcPts val="900"/>
              </a:spcBef>
              <a:defRPr sz="2000">
                <a:solidFill>
                  <a:srgbClr val="000000"/>
                </a:solidFill>
                <a:latin typeface="+mn-lt"/>
                <a:ea typeface="Inter" panose="020B0502030000000004" pitchFamily="34" charset="0"/>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hasCustomPrompt="1"/>
          </p:nvPr>
        </p:nvSpPr>
        <p:spPr>
          <a:xfrm>
            <a:off x="6182751" y="1368277"/>
            <a:ext cx="5181600" cy="4351338"/>
          </a:xfrm>
          <a:prstGeom prst="rect">
            <a:avLst/>
          </a:prstGeom>
        </p:spPr>
        <p:txBody>
          <a:bodyPr>
            <a:noAutofit/>
          </a:bodyPr>
          <a:lstStyle>
            <a:lvl1pPr>
              <a:lnSpc>
                <a:spcPct val="90000"/>
              </a:lnSpc>
              <a:spcBef>
                <a:spcPts val="1400"/>
              </a:spcBef>
              <a:defRPr sz="2000">
                <a:solidFill>
                  <a:srgbClr val="000000"/>
                </a:solidFill>
                <a:latin typeface="+mn-lt"/>
                <a:ea typeface="Inter" panose="020B0502030000000004" pitchFamily="34" charset="0"/>
              </a:defRPr>
            </a:lvl1pPr>
            <a:lvl2pPr>
              <a:lnSpc>
                <a:spcPct val="90000"/>
              </a:lnSpc>
              <a:spcBef>
                <a:spcPts val="900"/>
              </a:spcBef>
              <a:defRPr sz="2000">
                <a:solidFill>
                  <a:srgbClr val="000000"/>
                </a:solidFill>
                <a:latin typeface="+mn-lt"/>
                <a:ea typeface="Inter" panose="020B0502030000000004" pitchFamily="34" charset="0"/>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6" name="Title 1">
            <a:extLst>
              <a:ext uri="{FF2B5EF4-FFF2-40B4-BE49-F238E27FC236}">
                <a16:creationId xmlns:a16="http://schemas.microsoft.com/office/drawing/2014/main" id="{9F801CD6-4A94-4C4B-A0FC-9BD594810FF7}"/>
              </a:ext>
            </a:extLst>
          </p:cNvPr>
          <p:cNvSpPr>
            <a:spLocks noGrp="1"/>
          </p:cNvSpPr>
          <p:nvPr>
            <p:ph type="title" hasCustomPrompt="1"/>
          </p:nvPr>
        </p:nvSpPr>
        <p:spPr>
          <a:xfrm>
            <a:off x="265774" y="176071"/>
            <a:ext cx="10837164" cy="726454"/>
          </a:xfrm>
          <a:prstGeom prst="rect">
            <a:avLst/>
          </a:prstGeom>
        </p:spPr>
        <p:txBody>
          <a:bodyPr anchor="ctr" anchorCtr="0">
            <a:noAutofit/>
          </a:bodyPr>
          <a:lstStyle>
            <a:lvl1pPr>
              <a:defRPr sz="3400" b="1" spc="-15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137787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p:nvPr>
        </p:nvSpPr>
        <p:spPr>
          <a:xfrm>
            <a:off x="342900" y="1095994"/>
            <a:ext cx="5288062" cy="3594691"/>
          </a:xfrm>
          <a:prstGeom prst="rect">
            <a:avLst/>
          </a:prstGeom>
        </p:spPr>
        <p:txBody>
          <a:bodyPr>
            <a:noAutofit/>
          </a:bodyPr>
          <a:lstStyle>
            <a:lvl1pPr marL="0" indent="0">
              <a:lnSpc>
                <a:spcPct val="90000"/>
              </a:lnSpc>
              <a:buNone/>
              <a:defRPr sz="2000" b="1">
                <a:solidFill>
                  <a:srgbClr val="000000"/>
                </a:solidFill>
                <a:latin typeface="+mn-lt"/>
                <a:ea typeface="Inter" panose="020B0502030000000004" pitchFamily="34" charset="0"/>
              </a:defRPr>
            </a:lvl1pPr>
            <a:lvl2pPr>
              <a:lnSpc>
                <a:spcPts val="2600"/>
              </a:lnSpc>
              <a:defRPr sz="16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p:nvPr>
        </p:nvSpPr>
        <p:spPr>
          <a:xfrm>
            <a:off x="6172200" y="1095994"/>
            <a:ext cx="5278918" cy="3594691"/>
          </a:xfrm>
          <a:prstGeom prst="rect">
            <a:avLst/>
          </a:prstGeom>
        </p:spPr>
        <p:txBody>
          <a:bodyPr>
            <a:noAutofit/>
          </a:bodyPr>
          <a:lstStyle>
            <a:lvl1pPr marL="0" indent="0">
              <a:lnSpc>
                <a:spcPct val="90000"/>
              </a:lnSpc>
              <a:buNone/>
              <a:defRPr sz="2000" b="1">
                <a:solidFill>
                  <a:srgbClr val="000000"/>
                </a:solidFill>
                <a:latin typeface="+mn-lt"/>
                <a:ea typeface="Inter" panose="020B0502030000000004" pitchFamily="34" charset="0"/>
              </a:defRPr>
            </a:lvl1pPr>
            <a:lvl2pPr>
              <a:lnSpc>
                <a:spcPts val="2600"/>
              </a:lnSpc>
              <a:defRPr sz="16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p:txBody>
      </p:sp>
      <p:sp>
        <p:nvSpPr>
          <p:cNvPr id="7" name="Text Placeholder 6">
            <a:extLst>
              <a:ext uri="{FF2B5EF4-FFF2-40B4-BE49-F238E27FC236}">
                <a16:creationId xmlns:a16="http://schemas.microsoft.com/office/drawing/2014/main" id="{D47C0A4E-F0F5-BE4B-A4E2-B30FB22DBFB9}"/>
              </a:ext>
            </a:extLst>
          </p:cNvPr>
          <p:cNvSpPr>
            <a:spLocks noGrp="1"/>
          </p:cNvSpPr>
          <p:nvPr>
            <p:ph type="body" sz="quarter" idx="13" hasCustomPrompt="1"/>
          </p:nvPr>
        </p:nvSpPr>
        <p:spPr>
          <a:xfrm>
            <a:off x="342900" y="4787232"/>
            <a:ext cx="5284787" cy="855662"/>
          </a:xfrm>
          <a:prstGeom prst="rect">
            <a:avLst/>
          </a:prstGeom>
        </p:spPr>
        <p:txBody>
          <a:bodyPr>
            <a:normAutofit/>
          </a:bodyPr>
          <a:lstStyle>
            <a:lvl1pPr marL="0" indent="0">
              <a:lnSpc>
                <a:spcPct val="90000"/>
              </a:lnSpc>
              <a:buNone/>
              <a:defRPr sz="1800">
                <a:solidFill>
                  <a:srgbClr val="000000"/>
                </a:solidFill>
                <a:latin typeface="+mn-lt"/>
                <a:ea typeface="Inter" panose="020B0502030000000004" pitchFamily="34" charset="0"/>
              </a:defRPr>
            </a:lvl1pPr>
          </a:lstStyle>
          <a:p>
            <a:pPr lvl="0"/>
            <a:r>
              <a:rPr lang="en-US" dirty="0"/>
              <a:t>Brief caption or descriptive statement</a:t>
            </a:r>
          </a:p>
          <a:p>
            <a:pPr lvl="0"/>
            <a:r>
              <a:rPr lang="en-US" dirty="0"/>
              <a:t>Relating to picture</a:t>
            </a:r>
          </a:p>
        </p:txBody>
      </p:sp>
      <p:sp>
        <p:nvSpPr>
          <p:cNvPr id="9" name="Text Placeholder 6">
            <a:extLst>
              <a:ext uri="{FF2B5EF4-FFF2-40B4-BE49-F238E27FC236}">
                <a16:creationId xmlns:a16="http://schemas.microsoft.com/office/drawing/2014/main" id="{B0F1D633-E4A8-504F-A385-0A6D0310CE04}"/>
              </a:ext>
            </a:extLst>
          </p:cNvPr>
          <p:cNvSpPr>
            <a:spLocks noGrp="1"/>
          </p:cNvSpPr>
          <p:nvPr>
            <p:ph type="body" sz="quarter" idx="14" hasCustomPrompt="1"/>
          </p:nvPr>
        </p:nvSpPr>
        <p:spPr>
          <a:xfrm>
            <a:off x="6172201" y="4787232"/>
            <a:ext cx="5286755" cy="855662"/>
          </a:xfrm>
          <a:prstGeom prst="rect">
            <a:avLst/>
          </a:prstGeom>
        </p:spPr>
        <p:txBody>
          <a:bodyPr>
            <a:normAutofit/>
          </a:bodyPr>
          <a:lstStyle>
            <a:lvl1pPr marL="0" indent="0">
              <a:lnSpc>
                <a:spcPct val="90000"/>
              </a:lnSpc>
              <a:buNone/>
              <a:defRPr sz="1800">
                <a:solidFill>
                  <a:srgbClr val="000000"/>
                </a:solidFill>
                <a:latin typeface="+mn-lt"/>
                <a:ea typeface="Inter" panose="020B0502030000000004" pitchFamily="34" charset="0"/>
              </a:defRPr>
            </a:lvl1pPr>
          </a:lstStyle>
          <a:p>
            <a:pPr lvl="0"/>
            <a:r>
              <a:rPr lang="en-US" dirty="0"/>
              <a:t>Brief caption or descriptive statement</a:t>
            </a:r>
          </a:p>
          <a:p>
            <a:pPr lvl="0"/>
            <a:r>
              <a:rPr lang="en-US" dirty="0"/>
              <a:t>Relating to picture</a:t>
            </a:r>
          </a:p>
        </p:txBody>
      </p:sp>
      <p:sp>
        <p:nvSpPr>
          <p:cNvPr id="8" name="Title 1">
            <a:extLst>
              <a:ext uri="{FF2B5EF4-FFF2-40B4-BE49-F238E27FC236}">
                <a16:creationId xmlns:a16="http://schemas.microsoft.com/office/drawing/2014/main" id="{F807AB88-3644-1844-A794-FF7AAC04FE00}"/>
              </a:ext>
            </a:extLst>
          </p:cNvPr>
          <p:cNvSpPr>
            <a:spLocks noGrp="1"/>
          </p:cNvSpPr>
          <p:nvPr>
            <p:ph type="title" hasCustomPrompt="1"/>
          </p:nvPr>
        </p:nvSpPr>
        <p:spPr>
          <a:xfrm>
            <a:off x="262496" y="176071"/>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86796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wo Content, headin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2335BB-2964-344F-B83D-44BDDABCAA20}"/>
              </a:ext>
            </a:extLst>
          </p:cNvPr>
          <p:cNvSpPr>
            <a:spLocks noGrp="1"/>
          </p:cNvSpPr>
          <p:nvPr>
            <p:ph type="body" idx="1"/>
          </p:nvPr>
        </p:nvSpPr>
        <p:spPr>
          <a:xfrm>
            <a:off x="342900" y="1298455"/>
            <a:ext cx="5373198" cy="823912"/>
          </a:xfrm>
          <a:prstGeom prst="rect">
            <a:avLst/>
          </a:prstGeom>
        </p:spPr>
        <p:txBody>
          <a:bodyPr anchor="b">
            <a:noAutofit/>
          </a:bodyPr>
          <a:lstStyle>
            <a:lvl1pPr marL="0" indent="0">
              <a:buNone/>
              <a:defRPr sz="2400" b="1">
                <a:solidFill>
                  <a:srgbClr val="000000"/>
                </a:solidFill>
                <a:latin typeface="+mn-lt"/>
                <a:ea typeface="Inter" panose="020B05020300000000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F9C4B78-4F24-244A-AF91-2CE9B5EFFCA4}"/>
              </a:ext>
            </a:extLst>
          </p:cNvPr>
          <p:cNvSpPr>
            <a:spLocks noGrp="1"/>
          </p:cNvSpPr>
          <p:nvPr>
            <p:ph sz="half" idx="2" hasCustomPrompt="1"/>
          </p:nvPr>
        </p:nvSpPr>
        <p:spPr>
          <a:xfrm>
            <a:off x="342901" y="2185423"/>
            <a:ext cx="5391484" cy="3684588"/>
          </a:xfrm>
          <a:prstGeom prst="rect">
            <a:avLst/>
          </a:prstGeom>
        </p:spPr>
        <p:txBody>
          <a:bodyPr>
            <a:noAutofit/>
          </a:bodyPr>
          <a:lstStyle>
            <a:lvl1pPr>
              <a:lnSpc>
                <a:spcPct val="90000"/>
              </a:lnSpc>
              <a:spcBef>
                <a:spcPts val="1400"/>
              </a:spcBef>
              <a:defRPr sz="2000">
                <a:solidFill>
                  <a:srgbClr val="000000"/>
                </a:solidFill>
                <a:latin typeface="+mn-lt"/>
                <a:ea typeface="Inter" panose="020B0502030000000004" pitchFamily="34" charset="0"/>
              </a:defRPr>
            </a:lvl1pPr>
            <a:lvl2pPr>
              <a:lnSpc>
                <a:spcPct val="90000"/>
              </a:lnSpc>
              <a:spcBef>
                <a:spcPts val="900"/>
              </a:spcBef>
              <a:defRPr sz="2000">
                <a:solidFill>
                  <a:srgbClr val="000000"/>
                </a:solidFill>
                <a:latin typeface="+mn-lt"/>
                <a:ea typeface="Inter" panose="020B0502030000000004" pitchFamily="34" charset="0"/>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5" name="Text Placeholder 4">
            <a:extLst>
              <a:ext uri="{FF2B5EF4-FFF2-40B4-BE49-F238E27FC236}">
                <a16:creationId xmlns:a16="http://schemas.microsoft.com/office/drawing/2014/main" id="{13CE70E2-69C2-0143-9D3A-18C5F025E43E}"/>
              </a:ext>
            </a:extLst>
          </p:cNvPr>
          <p:cNvSpPr>
            <a:spLocks noGrp="1"/>
          </p:cNvSpPr>
          <p:nvPr>
            <p:ph type="body" sz="quarter" idx="3"/>
          </p:nvPr>
        </p:nvSpPr>
        <p:spPr>
          <a:xfrm>
            <a:off x="6172200" y="1298455"/>
            <a:ext cx="5277612" cy="823912"/>
          </a:xfrm>
          <a:prstGeom prst="rect">
            <a:avLst/>
          </a:prstGeom>
        </p:spPr>
        <p:txBody>
          <a:bodyPr anchor="b">
            <a:noAutofit/>
          </a:bodyPr>
          <a:lstStyle>
            <a:lvl1pPr marL="0" indent="0">
              <a:buNone/>
              <a:defRPr sz="2400" b="1">
                <a:solidFill>
                  <a:srgbClr val="000000"/>
                </a:solidFill>
                <a:latin typeface="+mn-lt"/>
                <a:ea typeface="Inter" panose="020B05020300000000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1AFB09C-3870-2A4D-A9D8-F70837E45014}"/>
              </a:ext>
            </a:extLst>
          </p:cNvPr>
          <p:cNvSpPr>
            <a:spLocks noGrp="1"/>
          </p:cNvSpPr>
          <p:nvPr>
            <p:ph sz="quarter" idx="4" hasCustomPrompt="1"/>
          </p:nvPr>
        </p:nvSpPr>
        <p:spPr>
          <a:xfrm>
            <a:off x="6172200" y="2185423"/>
            <a:ext cx="5277612" cy="3684588"/>
          </a:xfrm>
          <a:prstGeom prst="rect">
            <a:avLst/>
          </a:prstGeom>
        </p:spPr>
        <p:txBody>
          <a:bodyPr>
            <a:noAutofit/>
          </a:bodyPr>
          <a:lstStyle>
            <a:lvl1pPr>
              <a:lnSpc>
                <a:spcPct val="90000"/>
              </a:lnSpc>
              <a:spcBef>
                <a:spcPts val="1400"/>
              </a:spcBef>
              <a:defRPr sz="2000">
                <a:solidFill>
                  <a:srgbClr val="000000"/>
                </a:solidFill>
                <a:latin typeface="+mn-lt"/>
                <a:ea typeface="Inter" panose="020B0502030000000004" pitchFamily="34" charset="0"/>
              </a:defRPr>
            </a:lvl1pPr>
            <a:lvl2pPr>
              <a:lnSpc>
                <a:spcPct val="90000"/>
              </a:lnSpc>
              <a:spcBef>
                <a:spcPts val="900"/>
              </a:spcBef>
              <a:defRPr sz="2000">
                <a:solidFill>
                  <a:srgbClr val="000000"/>
                </a:solidFill>
                <a:latin typeface="+mn-lt"/>
                <a:ea typeface="Inter" panose="020B0502030000000004" pitchFamily="34" charset="0"/>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itle 1">
            <a:extLst>
              <a:ext uri="{FF2B5EF4-FFF2-40B4-BE49-F238E27FC236}">
                <a16:creationId xmlns:a16="http://schemas.microsoft.com/office/drawing/2014/main" id="{4BF31105-680A-9249-8E56-4756C2B56E1A}"/>
              </a:ext>
            </a:extLst>
          </p:cNvPr>
          <p:cNvSpPr>
            <a:spLocks noGrp="1"/>
          </p:cNvSpPr>
          <p:nvPr>
            <p:ph type="title" hasCustomPrompt="1"/>
          </p:nvPr>
        </p:nvSpPr>
        <p:spPr>
          <a:xfrm>
            <a:off x="257950" y="177240"/>
            <a:ext cx="10837164" cy="702703"/>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1249118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342900" y="1427652"/>
            <a:ext cx="3473450" cy="4351338"/>
          </a:xfrm>
          <a:prstGeom prst="rect">
            <a:avLst/>
          </a:prstGeom>
        </p:spPr>
        <p:txBody>
          <a:bodyPr>
            <a:noAutofit/>
          </a:bodyPr>
          <a:lstStyle>
            <a:lvl1pPr>
              <a:lnSpc>
                <a:spcPct val="90000"/>
              </a:lnSpc>
              <a:spcBef>
                <a:spcPts val="1000"/>
              </a:spcBef>
              <a:defRPr sz="1800">
                <a:solidFill>
                  <a:srgbClr val="000000"/>
                </a:solidFill>
                <a:latin typeface="+mn-lt"/>
                <a:ea typeface="Inter" panose="020B0502030000000004" pitchFamily="34" charset="0"/>
              </a:defRPr>
            </a:lvl1pPr>
            <a:lvl2pPr>
              <a:lnSpc>
                <a:spcPct val="90000"/>
              </a:lnSpc>
              <a:spcBef>
                <a:spcPts val="600"/>
              </a:spcBef>
              <a:defRPr sz="1400">
                <a:solidFill>
                  <a:srgbClr val="000000"/>
                </a:solidFill>
                <a:latin typeface="+mn-lt"/>
                <a:ea typeface="Inter" panose="020B0502030000000004" pitchFamily="34" charset="0"/>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hasCustomPrompt="1"/>
          </p:nvPr>
        </p:nvSpPr>
        <p:spPr>
          <a:xfrm>
            <a:off x="4360862" y="1427652"/>
            <a:ext cx="3473450" cy="4351338"/>
          </a:xfrm>
          <a:prstGeom prst="rect">
            <a:avLst/>
          </a:prstGeom>
        </p:spPr>
        <p:txBody>
          <a:bodyPr>
            <a:noAutofit/>
          </a:bodyPr>
          <a:lstStyle>
            <a:lvl1pPr>
              <a:lnSpc>
                <a:spcPct val="90000"/>
              </a:lnSpc>
              <a:spcBef>
                <a:spcPts val="1000"/>
              </a:spcBef>
              <a:defRPr sz="1800">
                <a:solidFill>
                  <a:srgbClr val="000000"/>
                </a:solidFill>
                <a:latin typeface="+mn-lt"/>
                <a:ea typeface="Inter" panose="020B0502030000000004" pitchFamily="34" charset="0"/>
              </a:defRPr>
            </a:lvl1pPr>
            <a:lvl2pPr>
              <a:lnSpc>
                <a:spcPct val="90000"/>
              </a:lnSpc>
              <a:spcBef>
                <a:spcPts val="600"/>
              </a:spcBef>
              <a:defRPr sz="1400">
                <a:solidFill>
                  <a:srgbClr val="000000"/>
                </a:solidFill>
                <a:latin typeface="+mn-lt"/>
                <a:ea typeface="Inter" panose="020B0502030000000004" pitchFamily="34" charset="0"/>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6" name="Content Placeholder 3">
            <a:extLst>
              <a:ext uri="{FF2B5EF4-FFF2-40B4-BE49-F238E27FC236}">
                <a16:creationId xmlns:a16="http://schemas.microsoft.com/office/drawing/2014/main" id="{F2B631D9-C77C-824C-BCBE-8B7BFAF111D9}"/>
              </a:ext>
            </a:extLst>
          </p:cNvPr>
          <p:cNvSpPr>
            <a:spLocks noGrp="1"/>
          </p:cNvSpPr>
          <p:nvPr>
            <p:ph sz="half" idx="13" hasCustomPrompt="1"/>
          </p:nvPr>
        </p:nvSpPr>
        <p:spPr>
          <a:xfrm>
            <a:off x="8378824" y="1427652"/>
            <a:ext cx="3470276" cy="4351338"/>
          </a:xfrm>
          <a:prstGeom prst="rect">
            <a:avLst/>
          </a:prstGeom>
        </p:spPr>
        <p:txBody>
          <a:bodyPr>
            <a:noAutofit/>
          </a:bodyPr>
          <a:lstStyle>
            <a:lvl1pPr>
              <a:lnSpc>
                <a:spcPct val="90000"/>
              </a:lnSpc>
              <a:spcBef>
                <a:spcPts val="1000"/>
              </a:spcBef>
              <a:defRPr sz="1800">
                <a:solidFill>
                  <a:srgbClr val="000000"/>
                </a:solidFill>
                <a:latin typeface="+mn-lt"/>
                <a:ea typeface="Inter" panose="020B0502030000000004" pitchFamily="34" charset="0"/>
              </a:defRPr>
            </a:lvl1pPr>
            <a:lvl2pPr>
              <a:lnSpc>
                <a:spcPct val="90000"/>
              </a:lnSpc>
              <a:spcBef>
                <a:spcPts val="600"/>
              </a:spcBef>
              <a:defRPr sz="1400">
                <a:solidFill>
                  <a:srgbClr val="000000"/>
                </a:solidFill>
                <a:latin typeface="+mn-lt"/>
                <a:ea typeface="Inter" panose="020B0502030000000004" pitchFamily="34" charset="0"/>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itle 1">
            <a:extLst>
              <a:ext uri="{FF2B5EF4-FFF2-40B4-BE49-F238E27FC236}">
                <a16:creationId xmlns:a16="http://schemas.microsoft.com/office/drawing/2014/main" id="{25349099-3202-9F41-8EA2-06AD569257E5}"/>
              </a:ext>
            </a:extLst>
          </p:cNvPr>
          <p:cNvSpPr>
            <a:spLocks noGrp="1"/>
          </p:cNvSpPr>
          <p:nvPr>
            <p:ph type="title" hasCustomPrompt="1"/>
          </p:nvPr>
        </p:nvSpPr>
        <p:spPr>
          <a:xfrm>
            <a:off x="253483" y="176070"/>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1818826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hree Content, heading,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2335BB-2964-344F-B83D-44BDDABCAA20}"/>
              </a:ext>
            </a:extLst>
          </p:cNvPr>
          <p:cNvSpPr>
            <a:spLocks noGrp="1"/>
          </p:cNvSpPr>
          <p:nvPr>
            <p:ph type="body" idx="1"/>
          </p:nvPr>
        </p:nvSpPr>
        <p:spPr>
          <a:xfrm>
            <a:off x="342900" y="1512205"/>
            <a:ext cx="3569033" cy="822960"/>
          </a:xfrm>
          <a:prstGeom prst="rect">
            <a:avLst/>
          </a:prstGeom>
        </p:spPr>
        <p:txBody>
          <a:bodyPr anchor="b">
            <a:noAutofit/>
          </a:bodyPr>
          <a:lstStyle>
            <a:lvl1pPr marL="0" indent="0">
              <a:buNone/>
              <a:defRPr sz="2200" b="1">
                <a:solidFill>
                  <a:srgbClr val="000000"/>
                </a:solidFill>
                <a:latin typeface="+mn-lt"/>
                <a:ea typeface="Inter" panose="020B05020300000000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F9C4B78-4F24-244A-AF91-2CE9B5EFFCA4}"/>
              </a:ext>
            </a:extLst>
          </p:cNvPr>
          <p:cNvSpPr>
            <a:spLocks noGrp="1"/>
          </p:cNvSpPr>
          <p:nvPr>
            <p:ph sz="half" idx="2" hasCustomPrompt="1"/>
          </p:nvPr>
        </p:nvSpPr>
        <p:spPr>
          <a:xfrm>
            <a:off x="342900" y="2399173"/>
            <a:ext cx="3569033" cy="3994722"/>
          </a:xfrm>
          <a:prstGeom prst="rect">
            <a:avLst/>
          </a:prstGeom>
        </p:spPr>
        <p:txBody>
          <a:bodyPr>
            <a:noAutofit/>
          </a:bodyPr>
          <a:lstStyle>
            <a:lvl1pPr>
              <a:lnSpc>
                <a:spcPts val="2000"/>
              </a:lnSpc>
              <a:defRPr sz="1800">
                <a:solidFill>
                  <a:srgbClr val="000000"/>
                </a:solidFill>
                <a:latin typeface="+mn-lt"/>
                <a:ea typeface="Inter" panose="020B0502030000000004" pitchFamily="34" charset="0"/>
              </a:defRPr>
            </a:lvl1pPr>
            <a:lvl2pPr>
              <a:lnSpc>
                <a:spcPts val="2000"/>
              </a:lnSpc>
              <a:defRPr sz="1400">
                <a:solidFill>
                  <a:srgbClr val="000000"/>
                </a:solidFill>
                <a:latin typeface="+mn-lt"/>
                <a:ea typeface="Inter" panose="020B0502030000000004" pitchFamily="34" charset="0"/>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ext Placeholder 2">
            <a:extLst>
              <a:ext uri="{FF2B5EF4-FFF2-40B4-BE49-F238E27FC236}">
                <a16:creationId xmlns:a16="http://schemas.microsoft.com/office/drawing/2014/main" id="{F4EE19DC-8D4E-D341-8AA8-3FB30FDC4F26}"/>
              </a:ext>
            </a:extLst>
          </p:cNvPr>
          <p:cNvSpPr>
            <a:spLocks noGrp="1"/>
          </p:cNvSpPr>
          <p:nvPr>
            <p:ph type="body" idx="13"/>
          </p:nvPr>
        </p:nvSpPr>
        <p:spPr>
          <a:xfrm>
            <a:off x="4307399" y="1512205"/>
            <a:ext cx="3573117" cy="822960"/>
          </a:xfrm>
          <a:prstGeom prst="rect">
            <a:avLst/>
          </a:prstGeom>
        </p:spPr>
        <p:txBody>
          <a:bodyPr anchor="b">
            <a:noAutofit/>
          </a:bodyPr>
          <a:lstStyle>
            <a:lvl1pPr marL="0" indent="0">
              <a:buNone/>
              <a:defRPr sz="2200" b="1">
                <a:solidFill>
                  <a:srgbClr val="000000"/>
                </a:solidFill>
                <a:latin typeface="+mn-lt"/>
                <a:ea typeface="Inter" panose="020B05020300000000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9" name="Content Placeholder 3">
            <a:extLst>
              <a:ext uri="{FF2B5EF4-FFF2-40B4-BE49-F238E27FC236}">
                <a16:creationId xmlns:a16="http://schemas.microsoft.com/office/drawing/2014/main" id="{3A2BD903-D929-C24D-98CA-F0E2548FB58C}"/>
              </a:ext>
            </a:extLst>
          </p:cNvPr>
          <p:cNvSpPr>
            <a:spLocks noGrp="1"/>
          </p:cNvSpPr>
          <p:nvPr>
            <p:ph sz="half" idx="14" hasCustomPrompt="1"/>
          </p:nvPr>
        </p:nvSpPr>
        <p:spPr>
          <a:xfrm>
            <a:off x="4309441" y="2399173"/>
            <a:ext cx="3573117" cy="3994722"/>
          </a:xfrm>
          <a:prstGeom prst="rect">
            <a:avLst/>
          </a:prstGeom>
        </p:spPr>
        <p:txBody>
          <a:bodyPr>
            <a:noAutofit/>
          </a:bodyPr>
          <a:lstStyle>
            <a:lvl1pPr>
              <a:lnSpc>
                <a:spcPts val="2000"/>
              </a:lnSpc>
              <a:defRPr sz="1800">
                <a:solidFill>
                  <a:srgbClr val="000000"/>
                </a:solidFill>
                <a:latin typeface="+mn-lt"/>
                <a:ea typeface="Inter" panose="020B0502030000000004" pitchFamily="34" charset="0"/>
              </a:defRPr>
            </a:lvl1pPr>
            <a:lvl2pPr>
              <a:lnSpc>
                <a:spcPts val="2000"/>
              </a:lnSpc>
              <a:defRPr sz="1400">
                <a:solidFill>
                  <a:srgbClr val="000000"/>
                </a:solidFill>
                <a:latin typeface="+mn-lt"/>
                <a:ea typeface="Inter" panose="020B0502030000000004" pitchFamily="34" charset="0"/>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11" name="Text Placeholder 2">
            <a:extLst>
              <a:ext uri="{FF2B5EF4-FFF2-40B4-BE49-F238E27FC236}">
                <a16:creationId xmlns:a16="http://schemas.microsoft.com/office/drawing/2014/main" id="{E4048257-3ABC-6D48-888B-07E54907D07B}"/>
              </a:ext>
            </a:extLst>
          </p:cNvPr>
          <p:cNvSpPr>
            <a:spLocks noGrp="1"/>
          </p:cNvSpPr>
          <p:nvPr>
            <p:ph type="body" idx="15"/>
          </p:nvPr>
        </p:nvSpPr>
        <p:spPr>
          <a:xfrm>
            <a:off x="8275983" y="1535955"/>
            <a:ext cx="3573117" cy="822960"/>
          </a:xfrm>
          <a:prstGeom prst="rect">
            <a:avLst/>
          </a:prstGeom>
        </p:spPr>
        <p:txBody>
          <a:bodyPr anchor="b">
            <a:noAutofit/>
          </a:bodyPr>
          <a:lstStyle>
            <a:lvl1pPr marL="0" indent="0">
              <a:buNone/>
              <a:defRPr sz="2200" b="1">
                <a:solidFill>
                  <a:srgbClr val="000000"/>
                </a:solidFill>
                <a:latin typeface="+mn-lt"/>
                <a:ea typeface="Inter" panose="020B05020300000000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3">
            <a:extLst>
              <a:ext uri="{FF2B5EF4-FFF2-40B4-BE49-F238E27FC236}">
                <a16:creationId xmlns:a16="http://schemas.microsoft.com/office/drawing/2014/main" id="{DD2C53F7-B3F3-6E4E-8CD8-FE8394323B47}"/>
              </a:ext>
            </a:extLst>
          </p:cNvPr>
          <p:cNvSpPr>
            <a:spLocks noGrp="1"/>
          </p:cNvSpPr>
          <p:nvPr>
            <p:ph sz="half" idx="16" hasCustomPrompt="1"/>
          </p:nvPr>
        </p:nvSpPr>
        <p:spPr>
          <a:xfrm>
            <a:off x="8275983" y="2399173"/>
            <a:ext cx="3573117" cy="3994722"/>
          </a:xfrm>
          <a:prstGeom prst="rect">
            <a:avLst/>
          </a:prstGeom>
        </p:spPr>
        <p:txBody>
          <a:bodyPr>
            <a:noAutofit/>
          </a:bodyPr>
          <a:lstStyle>
            <a:lvl1pPr>
              <a:lnSpc>
                <a:spcPts val="2000"/>
              </a:lnSpc>
              <a:defRPr sz="1800">
                <a:solidFill>
                  <a:srgbClr val="000000"/>
                </a:solidFill>
                <a:latin typeface="+mn-lt"/>
                <a:ea typeface="Inter" panose="020B0502030000000004" pitchFamily="34" charset="0"/>
              </a:defRPr>
            </a:lvl1pPr>
            <a:lvl2pPr>
              <a:lnSpc>
                <a:spcPts val="2000"/>
              </a:lnSpc>
              <a:defRPr sz="1400">
                <a:solidFill>
                  <a:srgbClr val="000000"/>
                </a:solidFill>
                <a:latin typeface="+mn-lt"/>
                <a:ea typeface="Inter" panose="020B0502030000000004" pitchFamily="34" charset="0"/>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14" name="Text Placeholder 3">
            <a:extLst>
              <a:ext uri="{FF2B5EF4-FFF2-40B4-BE49-F238E27FC236}">
                <a16:creationId xmlns:a16="http://schemas.microsoft.com/office/drawing/2014/main" id="{42E9CA0C-3C26-4A44-8287-9C4E9B9334E7}"/>
              </a:ext>
            </a:extLst>
          </p:cNvPr>
          <p:cNvSpPr>
            <a:spLocks noGrp="1"/>
          </p:cNvSpPr>
          <p:nvPr>
            <p:ph type="body" sz="quarter" idx="17"/>
          </p:nvPr>
        </p:nvSpPr>
        <p:spPr>
          <a:xfrm>
            <a:off x="269986" y="886496"/>
            <a:ext cx="10841038" cy="413335"/>
          </a:xfrm>
          <a:prstGeom prst="rect">
            <a:avLst/>
          </a:prstGeom>
        </p:spPr>
        <p:txBody>
          <a:bodyPr anchor="t"/>
          <a:lstStyle>
            <a:lvl1pPr marL="0" indent="0">
              <a:buNone/>
              <a:defRPr sz="2000">
                <a:solidFill>
                  <a:schemeClr val="tx1">
                    <a:lumMod val="50000"/>
                    <a:lumOff val="50000"/>
                  </a:schemeClr>
                </a:solidFill>
                <a:latin typeface="+mn-lt"/>
                <a:ea typeface="Inter" panose="020B0502030000000004" pitchFamily="34" charset="0"/>
              </a:defRPr>
            </a:lvl1pPr>
            <a:lvl2pPr marL="457200" indent="0">
              <a:buFont typeface="Arial" panose="020B0604020202020204" pitchFamily="34" charset="0"/>
              <a:buNone/>
              <a:defRPr>
                <a:solidFill>
                  <a:schemeClr val="accent6"/>
                </a:solidFill>
              </a:defRPr>
            </a:lvl2pPr>
          </a:lstStyle>
          <a:p>
            <a:pPr lvl="0"/>
            <a:r>
              <a:rPr lang="en-US"/>
              <a:t>Edit Master text styles</a:t>
            </a:r>
          </a:p>
        </p:txBody>
      </p:sp>
      <p:sp>
        <p:nvSpPr>
          <p:cNvPr id="10" name="Title 1">
            <a:extLst>
              <a:ext uri="{FF2B5EF4-FFF2-40B4-BE49-F238E27FC236}">
                <a16:creationId xmlns:a16="http://schemas.microsoft.com/office/drawing/2014/main" id="{DE75FDCE-C8AA-944B-9C9F-5382FE6BE554}"/>
              </a:ext>
            </a:extLst>
          </p:cNvPr>
          <p:cNvSpPr>
            <a:spLocks noGrp="1"/>
          </p:cNvSpPr>
          <p:nvPr>
            <p:ph type="title" hasCustomPrompt="1"/>
          </p:nvPr>
        </p:nvSpPr>
        <p:spPr>
          <a:xfrm>
            <a:off x="269986" y="160042"/>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2524029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342900" y="1333501"/>
            <a:ext cx="7100887" cy="4550134"/>
          </a:xfrm>
          <a:prstGeom prst="rect">
            <a:avLst/>
          </a:prstGeom>
        </p:spPr>
        <p:txBody>
          <a:bodyPr/>
          <a:lstStyle>
            <a:lvl1pPr marL="0" indent="0">
              <a:buNone/>
              <a:defRPr>
                <a:solidFill>
                  <a:srgbClr val="000000"/>
                </a:solidFill>
                <a:latin typeface="Inter" panose="020B0502030000000004" pitchFamily="34" charset="0"/>
                <a:ea typeface="Inter" panose="020B0502030000000004" pitchFamily="34" charset="0"/>
              </a:defRPr>
            </a:lvl1pPr>
          </a:lstStyle>
          <a:p>
            <a:r>
              <a:rPr lang="en-US"/>
              <a:t>Click icon to add picture</a:t>
            </a:r>
            <a:endParaRPr lang="en-US" dirty="0"/>
          </a:p>
        </p:txBody>
      </p:sp>
      <p:sp>
        <p:nvSpPr>
          <p:cNvPr id="9" name="Text Placeholder 8">
            <a:extLst>
              <a:ext uri="{FF2B5EF4-FFF2-40B4-BE49-F238E27FC236}">
                <a16:creationId xmlns:a16="http://schemas.microsoft.com/office/drawing/2014/main" id="{6AD0FC58-C2A0-D94B-B6DA-C2E33F42598A}"/>
              </a:ext>
            </a:extLst>
          </p:cNvPr>
          <p:cNvSpPr>
            <a:spLocks noGrp="1"/>
          </p:cNvSpPr>
          <p:nvPr>
            <p:ph type="body" sz="quarter" idx="14" hasCustomPrompt="1"/>
          </p:nvPr>
        </p:nvSpPr>
        <p:spPr>
          <a:xfrm>
            <a:off x="7991475" y="1333502"/>
            <a:ext cx="3568284" cy="4550132"/>
          </a:xfrm>
          <a:prstGeom prst="rect">
            <a:avLst/>
          </a:prstGeom>
        </p:spPr>
        <p:txBody>
          <a:bodyPr>
            <a:normAutofit/>
          </a:bodyPr>
          <a:lstStyle>
            <a:lvl1pPr marL="0" indent="0">
              <a:lnSpc>
                <a:spcPct val="90000"/>
              </a:lnSpc>
              <a:buNone/>
              <a:defRPr sz="2000">
                <a:solidFill>
                  <a:srgbClr val="000000"/>
                </a:solidFill>
                <a:latin typeface="+mn-lt"/>
                <a:ea typeface="Inter" panose="020B0502030000000004" pitchFamily="34" charset="0"/>
              </a:defRPr>
            </a:lvl1pPr>
          </a:lstStyle>
          <a:p>
            <a:pPr lvl="0"/>
            <a:r>
              <a:rPr lang="en-US" sz="2000" dirty="0"/>
              <a:t>Brief caption or descriptive</a:t>
            </a:r>
          </a:p>
          <a:p>
            <a:pPr lvl="0"/>
            <a:r>
              <a:rPr lang="en-US" sz="2000" dirty="0"/>
              <a:t>Statement relating to picture</a:t>
            </a:r>
            <a:endParaRPr lang="en-US" dirty="0"/>
          </a:p>
        </p:txBody>
      </p:sp>
      <p:sp>
        <p:nvSpPr>
          <p:cNvPr id="5" name="Title 1">
            <a:extLst>
              <a:ext uri="{FF2B5EF4-FFF2-40B4-BE49-F238E27FC236}">
                <a16:creationId xmlns:a16="http://schemas.microsoft.com/office/drawing/2014/main" id="{D62627CF-1723-9E45-A613-85EF01ABBD99}"/>
              </a:ext>
            </a:extLst>
          </p:cNvPr>
          <p:cNvSpPr>
            <a:spLocks noGrp="1"/>
          </p:cNvSpPr>
          <p:nvPr>
            <p:ph type="title" hasCustomPrompt="1"/>
          </p:nvPr>
        </p:nvSpPr>
        <p:spPr>
          <a:xfrm>
            <a:off x="250571" y="176070"/>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3970474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341662" y="1333500"/>
            <a:ext cx="5284052" cy="3601721"/>
          </a:xfrm>
          <a:prstGeom prst="rect">
            <a:avLst/>
          </a:prstGeom>
        </p:spPr>
        <p:txBody>
          <a:bodyPr/>
          <a:lstStyle>
            <a:lvl1pPr marL="0" indent="0">
              <a:buNone/>
              <a:defRPr>
                <a:solidFill>
                  <a:srgbClr val="000000"/>
                </a:solidFill>
                <a:latin typeface="Inter" panose="020B0502030000000004" pitchFamily="34" charset="0"/>
                <a:ea typeface="Inter" panose="020B0502030000000004" pitchFamily="34" charset="0"/>
              </a:defRPr>
            </a:lvl1pPr>
          </a:lstStyle>
          <a:p>
            <a:r>
              <a:rPr lang="en-US"/>
              <a:t>Click icon to add picture</a:t>
            </a:r>
            <a:endParaRPr lang="en-US" dirty="0"/>
          </a:p>
        </p:txBody>
      </p:sp>
      <p:sp>
        <p:nvSpPr>
          <p:cNvPr id="8" name="Picture Placeholder 6">
            <a:extLst>
              <a:ext uri="{FF2B5EF4-FFF2-40B4-BE49-F238E27FC236}">
                <a16:creationId xmlns:a16="http://schemas.microsoft.com/office/drawing/2014/main" id="{341FA6D0-835B-D64B-A6E9-EB320408D705}"/>
              </a:ext>
            </a:extLst>
          </p:cNvPr>
          <p:cNvSpPr>
            <a:spLocks noGrp="1"/>
          </p:cNvSpPr>
          <p:nvPr>
            <p:ph type="pic" sz="quarter" idx="14"/>
          </p:nvPr>
        </p:nvSpPr>
        <p:spPr>
          <a:xfrm>
            <a:off x="6172200" y="1333500"/>
            <a:ext cx="5291267" cy="3616547"/>
          </a:xfrm>
          <a:prstGeom prst="rect">
            <a:avLst/>
          </a:prstGeom>
        </p:spPr>
        <p:txBody>
          <a:bodyPr/>
          <a:lstStyle>
            <a:lvl1pPr marL="0" indent="0">
              <a:buNone/>
              <a:defRPr>
                <a:solidFill>
                  <a:srgbClr val="000000"/>
                </a:solidFill>
                <a:latin typeface="Inter" panose="020B0502030000000004" pitchFamily="34" charset="0"/>
                <a:ea typeface="Inter" panose="020B0502030000000004" pitchFamily="34" charset="0"/>
              </a:defRPr>
            </a:lvl1pPr>
          </a:lstStyle>
          <a:p>
            <a:r>
              <a:rPr lang="en-US"/>
              <a:t>Click icon to add picture</a:t>
            </a:r>
            <a:endParaRPr lang="en-US" dirty="0"/>
          </a:p>
        </p:txBody>
      </p:sp>
      <p:sp>
        <p:nvSpPr>
          <p:cNvPr id="10" name="Text Placeholder 9">
            <a:extLst>
              <a:ext uri="{FF2B5EF4-FFF2-40B4-BE49-F238E27FC236}">
                <a16:creationId xmlns:a16="http://schemas.microsoft.com/office/drawing/2014/main" id="{4CDA9026-475B-C846-B13C-BE18FA354E2B}"/>
              </a:ext>
            </a:extLst>
          </p:cNvPr>
          <p:cNvSpPr>
            <a:spLocks noGrp="1"/>
          </p:cNvSpPr>
          <p:nvPr>
            <p:ph type="body" sz="quarter" idx="15" hasCustomPrompt="1"/>
          </p:nvPr>
        </p:nvSpPr>
        <p:spPr>
          <a:xfrm>
            <a:off x="342900" y="5056551"/>
            <a:ext cx="5284052" cy="827087"/>
          </a:xfrm>
          <a:prstGeom prst="rect">
            <a:avLst/>
          </a:prstGeom>
        </p:spPr>
        <p:txBody>
          <a:bodyPr>
            <a:normAutofit/>
          </a:bodyPr>
          <a:lstStyle>
            <a:lvl1pPr marL="0" indent="0">
              <a:buNone/>
              <a:defRPr sz="1800">
                <a:solidFill>
                  <a:srgbClr val="000000"/>
                </a:solidFill>
                <a:latin typeface="+mn-lt"/>
                <a:ea typeface="Inter" panose="020B0502030000000004" pitchFamily="34" charset="0"/>
              </a:defRPr>
            </a:lvl1pPr>
          </a:lstStyle>
          <a:p>
            <a:pPr lvl="0"/>
            <a:r>
              <a:rPr lang="en-US" sz="1800" dirty="0"/>
              <a:t>Brief caption or descriptive statement relating </a:t>
            </a:r>
            <a:br>
              <a:rPr lang="en-US" sz="1800" dirty="0"/>
            </a:br>
            <a:r>
              <a:rPr lang="en-US" sz="1800" dirty="0"/>
              <a:t>to picture</a:t>
            </a:r>
            <a:endParaRPr lang="en-US" dirty="0"/>
          </a:p>
        </p:txBody>
      </p:sp>
      <p:sp>
        <p:nvSpPr>
          <p:cNvPr id="11" name="Text Placeholder 9">
            <a:extLst>
              <a:ext uri="{FF2B5EF4-FFF2-40B4-BE49-F238E27FC236}">
                <a16:creationId xmlns:a16="http://schemas.microsoft.com/office/drawing/2014/main" id="{93662F84-B0B5-9A45-B477-D6B88CC0926C}"/>
              </a:ext>
            </a:extLst>
          </p:cNvPr>
          <p:cNvSpPr>
            <a:spLocks noGrp="1"/>
          </p:cNvSpPr>
          <p:nvPr>
            <p:ph type="body" sz="quarter" idx="16" hasCustomPrompt="1"/>
          </p:nvPr>
        </p:nvSpPr>
        <p:spPr>
          <a:xfrm>
            <a:off x="6172200" y="5056551"/>
            <a:ext cx="5291267" cy="827087"/>
          </a:xfrm>
          <a:prstGeom prst="rect">
            <a:avLst/>
          </a:prstGeom>
        </p:spPr>
        <p:txBody>
          <a:bodyPr>
            <a:normAutofit/>
          </a:bodyPr>
          <a:lstStyle>
            <a:lvl1pPr marL="0" indent="0">
              <a:buNone/>
              <a:defRPr sz="1800">
                <a:solidFill>
                  <a:srgbClr val="000000"/>
                </a:solidFill>
                <a:latin typeface="+mn-lt"/>
                <a:ea typeface="Inter" panose="020B0502030000000004" pitchFamily="34" charset="0"/>
              </a:defRPr>
            </a:lvl1pPr>
          </a:lstStyle>
          <a:p>
            <a:pPr lvl="0"/>
            <a:r>
              <a:rPr lang="en-US" sz="1800" dirty="0"/>
              <a:t>Brief caption or descriptive statement relating </a:t>
            </a:r>
            <a:br>
              <a:rPr lang="en-US" sz="1800" dirty="0"/>
            </a:br>
            <a:r>
              <a:rPr lang="en-US" sz="1800" dirty="0"/>
              <a:t>to picture</a:t>
            </a:r>
            <a:endParaRPr lang="en-US" dirty="0"/>
          </a:p>
        </p:txBody>
      </p:sp>
      <p:sp>
        <p:nvSpPr>
          <p:cNvPr id="12" name="Title 1">
            <a:extLst>
              <a:ext uri="{FF2B5EF4-FFF2-40B4-BE49-F238E27FC236}">
                <a16:creationId xmlns:a16="http://schemas.microsoft.com/office/drawing/2014/main" id="{382DFD54-B03A-4348-B94D-609E2D0ED661}"/>
              </a:ext>
            </a:extLst>
          </p:cNvPr>
          <p:cNvSpPr>
            <a:spLocks noGrp="1"/>
          </p:cNvSpPr>
          <p:nvPr>
            <p:ph type="title" hasCustomPrompt="1"/>
          </p:nvPr>
        </p:nvSpPr>
        <p:spPr>
          <a:xfrm>
            <a:off x="261885" y="159404"/>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2311445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342900" y="1700783"/>
            <a:ext cx="3468945" cy="3234895"/>
          </a:xfrm>
          <a:prstGeom prst="rect">
            <a:avLst/>
          </a:prstGeom>
        </p:spPr>
        <p:txBody>
          <a:bodyPr/>
          <a:lstStyle>
            <a:lvl1pPr marL="0" indent="0">
              <a:buNone/>
              <a:defRPr>
                <a:solidFill>
                  <a:srgbClr val="000000"/>
                </a:solidFill>
                <a:latin typeface="Inter" panose="020B0502030000000004" pitchFamily="34" charset="0"/>
                <a:ea typeface="Inter" panose="020B0502030000000004" pitchFamily="34" charset="0"/>
              </a:defRPr>
            </a:lvl1pPr>
          </a:lstStyle>
          <a:p>
            <a:r>
              <a:rPr lang="en-US"/>
              <a:t>Click icon to add picture</a:t>
            </a:r>
            <a:endParaRPr lang="en-US" dirty="0"/>
          </a:p>
        </p:txBody>
      </p:sp>
      <p:sp>
        <p:nvSpPr>
          <p:cNvPr id="10" name="Text Placeholder 9">
            <a:extLst>
              <a:ext uri="{FF2B5EF4-FFF2-40B4-BE49-F238E27FC236}">
                <a16:creationId xmlns:a16="http://schemas.microsoft.com/office/drawing/2014/main" id="{4CDA9026-475B-C846-B13C-BE18FA354E2B}"/>
              </a:ext>
            </a:extLst>
          </p:cNvPr>
          <p:cNvSpPr>
            <a:spLocks noGrp="1"/>
          </p:cNvSpPr>
          <p:nvPr>
            <p:ph type="body" sz="quarter" idx="15" hasCustomPrompt="1"/>
          </p:nvPr>
        </p:nvSpPr>
        <p:spPr>
          <a:xfrm>
            <a:off x="347404" y="5056552"/>
            <a:ext cx="3473450" cy="827087"/>
          </a:xfrm>
          <a:prstGeom prst="rect">
            <a:avLst/>
          </a:prstGeom>
        </p:spPr>
        <p:txBody>
          <a:bodyPr>
            <a:normAutofit/>
          </a:bodyPr>
          <a:lstStyle>
            <a:lvl1pPr marL="0" indent="0">
              <a:buNone/>
              <a:defRPr sz="1600">
                <a:solidFill>
                  <a:srgbClr val="000000"/>
                </a:solidFill>
                <a:latin typeface="+mn-lt"/>
                <a:ea typeface="Inter" panose="020B0502030000000004" pitchFamily="34" charset="0"/>
              </a:defRPr>
            </a:lvl1pPr>
          </a:lstStyle>
          <a:p>
            <a:pPr lvl="0"/>
            <a:r>
              <a:rPr lang="en-US" sz="1800" dirty="0"/>
              <a:t>Brief caption or descriptive statement relating to picture</a:t>
            </a:r>
            <a:endParaRPr lang="en-US" dirty="0"/>
          </a:p>
        </p:txBody>
      </p:sp>
      <p:sp>
        <p:nvSpPr>
          <p:cNvPr id="12" name="Picture Placeholder 6">
            <a:extLst>
              <a:ext uri="{FF2B5EF4-FFF2-40B4-BE49-F238E27FC236}">
                <a16:creationId xmlns:a16="http://schemas.microsoft.com/office/drawing/2014/main" id="{E29608CA-13F2-424A-983D-EF48D52663D4}"/>
              </a:ext>
            </a:extLst>
          </p:cNvPr>
          <p:cNvSpPr>
            <a:spLocks noGrp="1"/>
          </p:cNvSpPr>
          <p:nvPr>
            <p:ph type="pic" sz="quarter" idx="17"/>
          </p:nvPr>
        </p:nvSpPr>
        <p:spPr>
          <a:xfrm>
            <a:off x="4366862" y="1700783"/>
            <a:ext cx="3471861" cy="3234895"/>
          </a:xfrm>
          <a:prstGeom prst="rect">
            <a:avLst/>
          </a:prstGeom>
        </p:spPr>
        <p:txBody>
          <a:bodyPr/>
          <a:lstStyle>
            <a:lvl1pPr marL="0" indent="0">
              <a:buNone/>
              <a:defRPr>
                <a:solidFill>
                  <a:srgbClr val="000000"/>
                </a:solidFill>
                <a:latin typeface="Inter" panose="020B0502030000000004" pitchFamily="34" charset="0"/>
                <a:ea typeface="Inter" panose="020B0502030000000004" pitchFamily="34" charset="0"/>
              </a:defRPr>
            </a:lvl1pPr>
          </a:lstStyle>
          <a:p>
            <a:r>
              <a:rPr lang="en-US"/>
              <a:t>Click icon to add picture</a:t>
            </a:r>
            <a:endParaRPr lang="en-US" dirty="0"/>
          </a:p>
        </p:txBody>
      </p:sp>
      <p:sp>
        <p:nvSpPr>
          <p:cNvPr id="13" name="Picture Placeholder 6">
            <a:extLst>
              <a:ext uri="{FF2B5EF4-FFF2-40B4-BE49-F238E27FC236}">
                <a16:creationId xmlns:a16="http://schemas.microsoft.com/office/drawing/2014/main" id="{9B79A963-562D-E543-9F8B-E434F10ED703}"/>
              </a:ext>
            </a:extLst>
          </p:cNvPr>
          <p:cNvSpPr>
            <a:spLocks noGrp="1"/>
          </p:cNvSpPr>
          <p:nvPr>
            <p:ph type="pic" sz="quarter" idx="18"/>
          </p:nvPr>
        </p:nvSpPr>
        <p:spPr>
          <a:xfrm>
            <a:off x="8377238" y="1700783"/>
            <a:ext cx="3471862" cy="3234895"/>
          </a:xfrm>
          <a:prstGeom prst="rect">
            <a:avLst/>
          </a:prstGeom>
        </p:spPr>
        <p:txBody>
          <a:bodyPr/>
          <a:lstStyle>
            <a:lvl1pPr marL="0" indent="0">
              <a:buNone/>
              <a:defRPr>
                <a:solidFill>
                  <a:srgbClr val="000000"/>
                </a:solidFill>
                <a:latin typeface="Inter" panose="020B0502030000000004" pitchFamily="34" charset="0"/>
                <a:ea typeface="Inter" panose="020B0502030000000004" pitchFamily="34" charset="0"/>
              </a:defRPr>
            </a:lvl1pPr>
          </a:lstStyle>
          <a:p>
            <a:r>
              <a:rPr lang="en-US"/>
              <a:t>Click icon to add picture</a:t>
            </a:r>
            <a:endParaRPr lang="en-US" dirty="0"/>
          </a:p>
        </p:txBody>
      </p:sp>
      <p:sp>
        <p:nvSpPr>
          <p:cNvPr id="14" name="Text Placeholder 9">
            <a:extLst>
              <a:ext uri="{FF2B5EF4-FFF2-40B4-BE49-F238E27FC236}">
                <a16:creationId xmlns:a16="http://schemas.microsoft.com/office/drawing/2014/main" id="{5662793B-8197-B643-B782-F262E1B1EAF2}"/>
              </a:ext>
            </a:extLst>
          </p:cNvPr>
          <p:cNvSpPr>
            <a:spLocks noGrp="1"/>
          </p:cNvSpPr>
          <p:nvPr>
            <p:ph type="body" sz="quarter" idx="19" hasCustomPrompt="1"/>
          </p:nvPr>
        </p:nvSpPr>
        <p:spPr>
          <a:xfrm>
            <a:off x="4366862" y="5056552"/>
            <a:ext cx="3465863" cy="827087"/>
          </a:xfrm>
          <a:prstGeom prst="rect">
            <a:avLst/>
          </a:prstGeom>
        </p:spPr>
        <p:txBody>
          <a:bodyPr>
            <a:normAutofit/>
          </a:bodyPr>
          <a:lstStyle>
            <a:lvl1pPr marL="0" indent="0">
              <a:buNone/>
              <a:defRPr sz="1600">
                <a:solidFill>
                  <a:srgbClr val="000000"/>
                </a:solidFill>
                <a:latin typeface="+mn-lt"/>
                <a:ea typeface="Inter" panose="020B0502030000000004" pitchFamily="34" charset="0"/>
              </a:defRPr>
            </a:lvl1pPr>
          </a:lstStyle>
          <a:p>
            <a:pPr lvl="0"/>
            <a:r>
              <a:rPr lang="en-US" sz="1800" dirty="0"/>
              <a:t>Brief caption or descriptive statement relating to picture</a:t>
            </a:r>
            <a:endParaRPr lang="en-US" dirty="0"/>
          </a:p>
        </p:txBody>
      </p:sp>
      <p:sp>
        <p:nvSpPr>
          <p:cNvPr id="15" name="Text Placeholder 9">
            <a:extLst>
              <a:ext uri="{FF2B5EF4-FFF2-40B4-BE49-F238E27FC236}">
                <a16:creationId xmlns:a16="http://schemas.microsoft.com/office/drawing/2014/main" id="{7BDA6846-9778-CB4D-9D85-1FD107D64C1B}"/>
              </a:ext>
            </a:extLst>
          </p:cNvPr>
          <p:cNvSpPr>
            <a:spLocks noGrp="1"/>
          </p:cNvSpPr>
          <p:nvPr>
            <p:ph type="body" sz="quarter" idx="20" hasCustomPrompt="1"/>
          </p:nvPr>
        </p:nvSpPr>
        <p:spPr>
          <a:xfrm>
            <a:off x="8377238" y="5056552"/>
            <a:ext cx="3471862" cy="827087"/>
          </a:xfrm>
          <a:prstGeom prst="rect">
            <a:avLst/>
          </a:prstGeom>
        </p:spPr>
        <p:txBody>
          <a:bodyPr>
            <a:normAutofit/>
          </a:bodyPr>
          <a:lstStyle>
            <a:lvl1pPr marL="0" indent="0">
              <a:buNone/>
              <a:defRPr sz="1600">
                <a:solidFill>
                  <a:srgbClr val="000000"/>
                </a:solidFill>
                <a:latin typeface="+mn-lt"/>
                <a:ea typeface="Inter" panose="020B0502030000000004" pitchFamily="34" charset="0"/>
              </a:defRPr>
            </a:lvl1pPr>
          </a:lstStyle>
          <a:p>
            <a:pPr lvl="0"/>
            <a:r>
              <a:rPr lang="en-US" sz="1800" dirty="0"/>
              <a:t>Brief caption or descriptive statement relating to picture</a:t>
            </a:r>
            <a:endParaRPr lang="en-US" dirty="0"/>
          </a:p>
        </p:txBody>
      </p:sp>
      <p:sp>
        <p:nvSpPr>
          <p:cNvPr id="11" name="Title 1">
            <a:extLst>
              <a:ext uri="{FF2B5EF4-FFF2-40B4-BE49-F238E27FC236}">
                <a16:creationId xmlns:a16="http://schemas.microsoft.com/office/drawing/2014/main" id="{3D54B301-8192-D743-AD47-28BE4110A56D}"/>
              </a:ext>
            </a:extLst>
          </p:cNvPr>
          <p:cNvSpPr>
            <a:spLocks noGrp="1"/>
          </p:cNvSpPr>
          <p:nvPr>
            <p:ph type="title" hasCustomPrompt="1"/>
          </p:nvPr>
        </p:nvSpPr>
        <p:spPr>
          <a:xfrm>
            <a:off x="259166" y="176071"/>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2527819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Four Pictures with Cations">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342900" y="1700784"/>
            <a:ext cx="2531227" cy="2627696"/>
          </a:xfrm>
          <a:prstGeom prst="rect">
            <a:avLst/>
          </a:prstGeom>
        </p:spPr>
        <p:txBody>
          <a:bodyPr/>
          <a:lstStyle>
            <a:lvl1pPr marL="0" indent="0">
              <a:buNone/>
              <a:defRPr>
                <a:solidFill>
                  <a:srgbClr val="000000"/>
                </a:solidFill>
                <a:latin typeface="Inter" panose="020B0502030000000004" pitchFamily="34" charset="0"/>
                <a:ea typeface="Inter" panose="020B0502030000000004" pitchFamily="34" charset="0"/>
              </a:defRPr>
            </a:lvl1pPr>
          </a:lstStyle>
          <a:p>
            <a:r>
              <a:rPr lang="en-US"/>
              <a:t>Click icon to add picture</a:t>
            </a:r>
            <a:endParaRPr lang="en-US" dirty="0"/>
          </a:p>
        </p:txBody>
      </p:sp>
      <p:sp>
        <p:nvSpPr>
          <p:cNvPr id="8" name="Text Placeholder 7">
            <a:extLst>
              <a:ext uri="{FF2B5EF4-FFF2-40B4-BE49-F238E27FC236}">
                <a16:creationId xmlns:a16="http://schemas.microsoft.com/office/drawing/2014/main" id="{9B486807-DA1D-D048-90AB-E2822BD41C59}"/>
              </a:ext>
            </a:extLst>
          </p:cNvPr>
          <p:cNvSpPr>
            <a:spLocks noGrp="1"/>
          </p:cNvSpPr>
          <p:nvPr>
            <p:ph type="body" sz="quarter" idx="14" hasCustomPrompt="1"/>
          </p:nvPr>
        </p:nvSpPr>
        <p:spPr>
          <a:xfrm>
            <a:off x="342900" y="4449079"/>
            <a:ext cx="2531227"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rgbClr val="000000"/>
                </a:solidFill>
                <a:latin typeface="+mn-lt"/>
                <a:ea typeface="Inter" panose="020B05020300000000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19" name="Picture Placeholder 6">
            <a:extLst>
              <a:ext uri="{FF2B5EF4-FFF2-40B4-BE49-F238E27FC236}">
                <a16:creationId xmlns:a16="http://schemas.microsoft.com/office/drawing/2014/main" id="{6D5BD184-0386-3544-B7D9-244C594525D4}"/>
              </a:ext>
            </a:extLst>
          </p:cNvPr>
          <p:cNvSpPr>
            <a:spLocks noGrp="1"/>
          </p:cNvSpPr>
          <p:nvPr>
            <p:ph type="pic" sz="quarter" idx="15"/>
          </p:nvPr>
        </p:nvSpPr>
        <p:spPr>
          <a:xfrm>
            <a:off x="3326268" y="1700784"/>
            <a:ext cx="2531227" cy="2627696"/>
          </a:xfrm>
          <a:prstGeom prst="rect">
            <a:avLst/>
          </a:prstGeom>
        </p:spPr>
        <p:txBody>
          <a:bodyPr/>
          <a:lstStyle>
            <a:lvl1pPr marL="0" indent="0">
              <a:buNone/>
              <a:defRPr>
                <a:solidFill>
                  <a:srgbClr val="000000"/>
                </a:solidFill>
                <a:latin typeface="Inter" panose="020B0502030000000004" pitchFamily="34" charset="0"/>
                <a:ea typeface="Inter" panose="020B0502030000000004" pitchFamily="34" charset="0"/>
              </a:defRPr>
            </a:lvl1pPr>
          </a:lstStyle>
          <a:p>
            <a:r>
              <a:rPr lang="en-US"/>
              <a:t>Click icon to add picture</a:t>
            </a:r>
          </a:p>
        </p:txBody>
      </p:sp>
      <p:sp>
        <p:nvSpPr>
          <p:cNvPr id="20" name="Text Placeholder 7">
            <a:extLst>
              <a:ext uri="{FF2B5EF4-FFF2-40B4-BE49-F238E27FC236}">
                <a16:creationId xmlns:a16="http://schemas.microsoft.com/office/drawing/2014/main" id="{84B1B318-FBD7-8E43-86FD-EEC72A8A9C9F}"/>
              </a:ext>
            </a:extLst>
          </p:cNvPr>
          <p:cNvSpPr>
            <a:spLocks noGrp="1"/>
          </p:cNvSpPr>
          <p:nvPr>
            <p:ph type="body" sz="quarter" idx="16" hasCustomPrompt="1"/>
          </p:nvPr>
        </p:nvSpPr>
        <p:spPr>
          <a:xfrm>
            <a:off x="3321346" y="4449079"/>
            <a:ext cx="2541070"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rgbClr val="000000"/>
                </a:solidFill>
                <a:latin typeface="+mn-lt"/>
                <a:ea typeface="Inter" panose="020B05020300000000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21" name="Picture Placeholder 6">
            <a:extLst>
              <a:ext uri="{FF2B5EF4-FFF2-40B4-BE49-F238E27FC236}">
                <a16:creationId xmlns:a16="http://schemas.microsoft.com/office/drawing/2014/main" id="{C1820232-91B0-CF47-8C24-E93695570F40}"/>
              </a:ext>
            </a:extLst>
          </p:cNvPr>
          <p:cNvSpPr>
            <a:spLocks noGrp="1"/>
          </p:cNvSpPr>
          <p:nvPr>
            <p:ph type="pic" sz="quarter" idx="17"/>
          </p:nvPr>
        </p:nvSpPr>
        <p:spPr>
          <a:xfrm>
            <a:off x="6309636" y="1700784"/>
            <a:ext cx="2531227" cy="2627696"/>
          </a:xfrm>
          <a:prstGeom prst="rect">
            <a:avLst/>
          </a:prstGeom>
        </p:spPr>
        <p:txBody>
          <a:bodyPr/>
          <a:lstStyle>
            <a:lvl1pPr marL="0" indent="0">
              <a:buNone/>
              <a:defRPr>
                <a:solidFill>
                  <a:srgbClr val="000000"/>
                </a:solidFill>
                <a:latin typeface="Inter" panose="020B0502030000000004" pitchFamily="34" charset="0"/>
                <a:ea typeface="Inter" panose="020B0502030000000004" pitchFamily="34" charset="0"/>
              </a:defRPr>
            </a:lvl1pPr>
          </a:lstStyle>
          <a:p>
            <a:r>
              <a:rPr lang="en-US"/>
              <a:t>Click icon to add picture</a:t>
            </a:r>
          </a:p>
        </p:txBody>
      </p:sp>
      <p:sp>
        <p:nvSpPr>
          <p:cNvPr id="22" name="Text Placeholder 7">
            <a:extLst>
              <a:ext uri="{FF2B5EF4-FFF2-40B4-BE49-F238E27FC236}">
                <a16:creationId xmlns:a16="http://schemas.microsoft.com/office/drawing/2014/main" id="{41CF3CBF-8AC0-7A4A-BEBA-56048F45F734}"/>
              </a:ext>
            </a:extLst>
          </p:cNvPr>
          <p:cNvSpPr>
            <a:spLocks noGrp="1"/>
          </p:cNvSpPr>
          <p:nvPr>
            <p:ph type="body" sz="quarter" idx="18" hasCustomPrompt="1"/>
          </p:nvPr>
        </p:nvSpPr>
        <p:spPr>
          <a:xfrm>
            <a:off x="6297779" y="4449079"/>
            <a:ext cx="2541070"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rgbClr val="000000"/>
                </a:solidFill>
                <a:latin typeface="+mn-lt"/>
                <a:ea typeface="Inter" panose="020B05020300000000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23" name="Picture Placeholder 6">
            <a:extLst>
              <a:ext uri="{FF2B5EF4-FFF2-40B4-BE49-F238E27FC236}">
                <a16:creationId xmlns:a16="http://schemas.microsoft.com/office/drawing/2014/main" id="{B197E689-0629-A141-8425-3F37EF5125F6}"/>
              </a:ext>
            </a:extLst>
          </p:cNvPr>
          <p:cNvSpPr>
            <a:spLocks noGrp="1"/>
          </p:cNvSpPr>
          <p:nvPr>
            <p:ph type="pic" sz="quarter" idx="19"/>
          </p:nvPr>
        </p:nvSpPr>
        <p:spPr>
          <a:xfrm>
            <a:off x="9293005" y="1700784"/>
            <a:ext cx="2531227" cy="2627696"/>
          </a:xfrm>
          <a:prstGeom prst="rect">
            <a:avLst/>
          </a:prstGeom>
        </p:spPr>
        <p:txBody>
          <a:bodyPr/>
          <a:lstStyle>
            <a:lvl1pPr marL="0" indent="0">
              <a:buNone/>
              <a:defRPr>
                <a:solidFill>
                  <a:srgbClr val="000000"/>
                </a:solidFill>
                <a:latin typeface="Inter" panose="020B0502030000000004" pitchFamily="34" charset="0"/>
                <a:ea typeface="Inter" panose="020B0502030000000004" pitchFamily="34" charset="0"/>
              </a:defRPr>
            </a:lvl1pPr>
          </a:lstStyle>
          <a:p>
            <a:r>
              <a:rPr lang="en-US"/>
              <a:t>Click icon to add picture</a:t>
            </a:r>
          </a:p>
        </p:txBody>
      </p:sp>
      <p:sp>
        <p:nvSpPr>
          <p:cNvPr id="24" name="Text Placeholder 7">
            <a:extLst>
              <a:ext uri="{FF2B5EF4-FFF2-40B4-BE49-F238E27FC236}">
                <a16:creationId xmlns:a16="http://schemas.microsoft.com/office/drawing/2014/main" id="{61D7ACE9-7568-EB49-A728-201210F65C2F}"/>
              </a:ext>
            </a:extLst>
          </p:cNvPr>
          <p:cNvSpPr>
            <a:spLocks noGrp="1"/>
          </p:cNvSpPr>
          <p:nvPr>
            <p:ph type="body" sz="quarter" idx="20" hasCustomPrompt="1"/>
          </p:nvPr>
        </p:nvSpPr>
        <p:spPr>
          <a:xfrm>
            <a:off x="9292170" y="4449079"/>
            <a:ext cx="2532062"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rgbClr val="000000"/>
                </a:solidFill>
                <a:latin typeface="+mn-lt"/>
                <a:ea typeface="Inter" panose="020B05020300000000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12" name="Title 1">
            <a:extLst>
              <a:ext uri="{FF2B5EF4-FFF2-40B4-BE49-F238E27FC236}">
                <a16:creationId xmlns:a16="http://schemas.microsoft.com/office/drawing/2014/main" id="{1A37145D-8AC2-094A-B66C-B657393F311D}"/>
              </a:ext>
            </a:extLst>
          </p:cNvPr>
          <p:cNvSpPr>
            <a:spLocks noGrp="1"/>
          </p:cNvSpPr>
          <p:nvPr>
            <p:ph type="title" hasCustomPrompt="1"/>
          </p:nvPr>
        </p:nvSpPr>
        <p:spPr>
          <a:xfrm>
            <a:off x="263675" y="176070"/>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2434581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Section Head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4194DB6-C16F-E54E-89D7-D04154BF2A7E}"/>
              </a:ext>
            </a:extLst>
          </p:cNvPr>
          <p:cNvPicPr>
            <a:picLocks noChangeAspect="1"/>
          </p:cNvPicPr>
          <p:nvPr/>
        </p:nvPicPr>
        <p:blipFill rotWithShape="1">
          <a:blip r:embed="rId2"/>
          <a:srcRect b="68122"/>
          <a:stretch/>
        </p:blipFill>
        <p:spPr>
          <a:xfrm>
            <a:off x="5049780" y="1677985"/>
            <a:ext cx="2529590" cy="683300"/>
          </a:xfrm>
          <a:prstGeom prst="rect">
            <a:avLst/>
          </a:prstGeom>
        </p:spPr>
      </p:pic>
      <p:sp>
        <p:nvSpPr>
          <p:cNvPr id="8" name="Rectangle 7">
            <a:extLst>
              <a:ext uri="{FF2B5EF4-FFF2-40B4-BE49-F238E27FC236}">
                <a16:creationId xmlns:a16="http://schemas.microsoft.com/office/drawing/2014/main" id="{139DE9E5-7034-624D-B781-2EF7E3C76FBC}"/>
              </a:ext>
            </a:extLst>
          </p:cNvPr>
          <p:cNvSpPr/>
          <p:nvPr/>
        </p:nvSpPr>
        <p:spPr>
          <a:xfrm>
            <a:off x="8086129" y="4187897"/>
            <a:ext cx="1010715" cy="1314036"/>
          </a:xfrm>
          <a:prstGeom prst="rect">
            <a:avLst/>
          </a:prstGeom>
          <a:gradFill flip="none" rotWithShape="1">
            <a:gsLst>
              <a:gs pos="0">
                <a:schemeClr val="accent3"/>
              </a:gs>
              <a:gs pos="100000">
                <a:schemeClr val="accent3">
                  <a:alpha val="2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pic>
        <p:nvPicPr>
          <p:cNvPr id="9" name="Picture 8">
            <a:extLst>
              <a:ext uri="{FF2B5EF4-FFF2-40B4-BE49-F238E27FC236}">
                <a16:creationId xmlns:a16="http://schemas.microsoft.com/office/drawing/2014/main" id="{95E0B778-5A64-DF49-91F8-669FD0C1CECD}"/>
              </a:ext>
            </a:extLst>
          </p:cNvPr>
          <p:cNvPicPr>
            <a:picLocks noChangeAspect="1"/>
          </p:cNvPicPr>
          <p:nvPr/>
        </p:nvPicPr>
        <p:blipFill>
          <a:blip r:embed="rId3"/>
          <a:stretch>
            <a:fillRect/>
          </a:stretch>
        </p:blipFill>
        <p:spPr>
          <a:xfrm>
            <a:off x="8086129" y="3954654"/>
            <a:ext cx="1010715" cy="233243"/>
          </a:xfrm>
          <a:prstGeom prst="rect">
            <a:avLst/>
          </a:prstGeom>
        </p:spPr>
      </p:pic>
      <p:sp>
        <p:nvSpPr>
          <p:cNvPr id="5" name="Rectangle 4">
            <a:extLst>
              <a:ext uri="{FF2B5EF4-FFF2-40B4-BE49-F238E27FC236}">
                <a16:creationId xmlns:a16="http://schemas.microsoft.com/office/drawing/2014/main" id="{29FC06A0-4DA5-004D-ADF1-1D7F57A99FD8}"/>
              </a:ext>
            </a:extLst>
          </p:cNvPr>
          <p:cNvSpPr/>
          <p:nvPr/>
        </p:nvSpPr>
        <p:spPr>
          <a:xfrm>
            <a:off x="-1" y="1993900"/>
            <a:ext cx="8591489" cy="327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10" name="Title 1">
            <a:extLst>
              <a:ext uri="{FF2B5EF4-FFF2-40B4-BE49-F238E27FC236}">
                <a16:creationId xmlns:a16="http://schemas.microsoft.com/office/drawing/2014/main" id="{16ECD839-14B9-774D-AD18-47C88EAAFF13}"/>
              </a:ext>
            </a:extLst>
          </p:cNvPr>
          <p:cNvSpPr>
            <a:spLocks noGrp="1"/>
          </p:cNvSpPr>
          <p:nvPr>
            <p:ph type="ctrTitle" hasCustomPrompt="1"/>
          </p:nvPr>
        </p:nvSpPr>
        <p:spPr>
          <a:xfrm>
            <a:off x="253981" y="1847124"/>
            <a:ext cx="8337506" cy="1534889"/>
          </a:xfrm>
          <a:prstGeom prst="rect">
            <a:avLst/>
          </a:prstGeom>
        </p:spPr>
        <p:txBody>
          <a:bodyPr anchor="b" anchorCtr="0">
            <a:noAutofit/>
          </a:bodyPr>
          <a:lstStyle>
            <a:lvl1pPr algn="l">
              <a:defRPr sz="4400" b="1" spc="0" baseline="0">
                <a:solidFill>
                  <a:srgbClr val="000000"/>
                </a:solidFill>
                <a:latin typeface="+mj-lt"/>
                <a:ea typeface="Inter" panose="020B0502030000000004" pitchFamily="34" charset="0"/>
              </a:defRPr>
            </a:lvl1pPr>
          </a:lstStyle>
          <a:p>
            <a:r>
              <a:rPr lang="en-US" dirty="0"/>
              <a:t>Section Header 1</a:t>
            </a:r>
          </a:p>
        </p:txBody>
      </p:sp>
      <p:sp>
        <p:nvSpPr>
          <p:cNvPr id="11" name="Subtitle 2">
            <a:extLst>
              <a:ext uri="{FF2B5EF4-FFF2-40B4-BE49-F238E27FC236}">
                <a16:creationId xmlns:a16="http://schemas.microsoft.com/office/drawing/2014/main" id="{9B1DF1A2-258D-D248-AA99-09A833187153}"/>
              </a:ext>
            </a:extLst>
          </p:cNvPr>
          <p:cNvSpPr>
            <a:spLocks noGrp="1"/>
          </p:cNvSpPr>
          <p:nvPr>
            <p:ph type="subTitle" idx="1" hasCustomPrompt="1"/>
          </p:nvPr>
        </p:nvSpPr>
        <p:spPr>
          <a:xfrm>
            <a:off x="253981" y="3522047"/>
            <a:ext cx="7596188" cy="830122"/>
          </a:xfrm>
          <a:prstGeom prst="rect">
            <a:avLst/>
          </a:prstGeom>
        </p:spPr>
        <p:txBody>
          <a:bodyPr wrap="square">
            <a:noAutofit/>
          </a:bodyPr>
          <a:lstStyle>
            <a:lvl1pPr marL="0" indent="0" algn="l">
              <a:buNone/>
              <a:defRPr sz="2000" spc="0" baseline="0">
                <a:solidFill>
                  <a:srgbClr val="000000"/>
                </a:solidFill>
                <a:latin typeface="+mn-lt"/>
                <a:ea typeface="Inter" panose="020B05020300000000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pic>
        <p:nvPicPr>
          <p:cNvPr id="6" name="Picture 5">
            <a:extLst>
              <a:ext uri="{FF2B5EF4-FFF2-40B4-BE49-F238E27FC236}">
                <a16:creationId xmlns:a16="http://schemas.microsoft.com/office/drawing/2014/main" id="{E942CF38-DE3E-8D40-9D28-5D3F213881BA}"/>
              </a:ext>
            </a:extLst>
          </p:cNvPr>
          <p:cNvPicPr>
            <a:picLocks noChangeAspect="1"/>
          </p:cNvPicPr>
          <p:nvPr/>
        </p:nvPicPr>
        <p:blipFill>
          <a:blip r:embed="rId4"/>
          <a:stretch>
            <a:fillRect/>
          </a:stretch>
        </p:blipFill>
        <p:spPr>
          <a:xfrm>
            <a:off x="365363" y="6400800"/>
            <a:ext cx="278208" cy="199423"/>
          </a:xfrm>
          <a:prstGeom prst="rect">
            <a:avLst/>
          </a:prstGeom>
        </p:spPr>
      </p:pic>
      <p:pic>
        <p:nvPicPr>
          <p:cNvPr id="13" name="Picture 12">
            <a:extLst>
              <a:ext uri="{FF2B5EF4-FFF2-40B4-BE49-F238E27FC236}">
                <a16:creationId xmlns:a16="http://schemas.microsoft.com/office/drawing/2014/main" id="{D94FAB52-7E30-D941-86B2-BA9744945AFA}"/>
              </a:ext>
            </a:extLst>
          </p:cNvPr>
          <p:cNvPicPr>
            <a:picLocks noChangeAspect="1"/>
          </p:cNvPicPr>
          <p:nvPr/>
        </p:nvPicPr>
        <p:blipFill>
          <a:blip r:embed="rId3"/>
          <a:stretch>
            <a:fillRect/>
          </a:stretch>
        </p:blipFill>
        <p:spPr>
          <a:xfrm flipH="1" flipV="1">
            <a:off x="11216640" y="0"/>
            <a:ext cx="975360" cy="225084"/>
          </a:xfrm>
          <a:prstGeom prst="rect">
            <a:avLst/>
          </a:prstGeom>
        </p:spPr>
      </p:pic>
      <p:sp>
        <p:nvSpPr>
          <p:cNvPr id="14" name="Rectangle 13">
            <a:extLst>
              <a:ext uri="{FF2B5EF4-FFF2-40B4-BE49-F238E27FC236}">
                <a16:creationId xmlns:a16="http://schemas.microsoft.com/office/drawing/2014/main" id="{49B220C3-942D-E947-B96C-A4D3CED9547C}"/>
              </a:ext>
            </a:extLst>
          </p:cNvPr>
          <p:cNvSpPr/>
          <p:nvPr/>
        </p:nvSpPr>
        <p:spPr>
          <a:xfrm>
            <a:off x="10075194" y="661595"/>
            <a:ext cx="172209" cy="297060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15" name="Rectangle 14">
            <a:extLst>
              <a:ext uri="{FF2B5EF4-FFF2-40B4-BE49-F238E27FC236}">
                <a16:creationId xmlns:a16="http://schemas.microsoft.com/office/drawing/2014/main" id="{0285C048-772A-0D4F-B877-19BFE1B3E1EC}"/>
              </a:ext>
            </a:extLst>
          </p:cNvPr>
          <p:cNvSpPr/>
          <p:nvPr/>
        </p:nvSpPr>
        <p:spPr>
          <a:xfrm>
            <a:off x="11181285" y="3800805"/>
            <a:ext cx="1010715" cy="3057195"/>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16" name="Rectangle 15">
            <a:extLst>
              <a:ext uri="{FF2B5EF4-FFF2-40B4-BE49-F238E27FC236}">
                <a16:creationId xmlns:a16="http://schemas.microsoft.com/office/drawing/2014/main" id="{06784478-F424-2142-805B-4CF14228C9E4}"/>
              </a:ext>
            </a:extLst>
          </p:cNvPr>
          <p:cNvSpPr/>
          <p:nvPr/>
        </p:nvSpPr>
        <p:spPr>
          <a:xfrm>
            <a:off x="10247404" y="1245055"/>
            <a:ext cx="518957" cy="1497690"/>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Tree>
    <p:extLst>
      <p:ext uri="{BB962C8B-B14F-4D97-AF65-F5344CB8AC3E}">
        <p14:creationId xmlns:p14="http://schemas.microsoft.com/office/powerpoint/2010/main" val="4244430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End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A058618-904A-5947-B84B-84EBE4EE0442}"/>
              </a:ext>
            </a:extLst>
          </p:cNvPr>
          <p:cNvPicPr>
            <a:picLocks noChangeAspect="1"/>
          </p:cNvPicPr>
          <p:nvPr/>
        </p:nvPicPr>
        <p:blipFill>
          <a:blip r:embed="rId2"/>
          <a:stretch>
            <a:fillRect/>
          </a:stretch>
        </p:blipFill>
        <p:spPr>
          <a:xfrm flipH="1" flipV="1">
            <a:off x="11216640" y="0"/>
            <a:ext cx="975360" cy="225084"/>
          </a:xfrm>
          <a:prstGeom prst="rect">
            <a:avLst/>
          </a:prstGeom>
        </p:spPr>
      </p:pic>
      <p:pic>
        <p:nvPicPr>
          <p:cNvPr id="7" name="Picture 6">
            <a:extLst>
              <a:ext uri="{FF2B5EF4-FFF2-40B4-BE49-F238E27FC236}">
                <a16:creationId xmlns:a16="http://schemas.microsoft.com/office/drawing/2014/main" id="{6EA200D6-D23B-B741-BC58-4374DA39A737}"/>
              </a:ext>
            </a:extLst>
          </p:cNvPr>
          <p:cNvPicPr>
            <a:picLocks noChangeAspect="1"/>
          </p:cNvPicPr>
          <p:nvPr/>
        </p:nvPicPr>
        <p:blipFill>
          <a:blip r:embed="rId3"/>
          <a:stretch>
            <a:fillRect/>
          </a:stretch>
        </p:blipFill>
        <p:spPr>
          <a:xfrm>
            <a:off x="4283297" y="3128211"/>
            <a:ext cx="3625406" cy="414848"/>
          </a:xfrm>
          <a:prstGeom prst="rect">
            <a:avLst/>
          </a:prstGeom>
        </p:spPr>
      </p:pic>
    </p:spTree>
    <p:extLst>
      <p:ext uri="{BB962C8B-B14F-4D97-AF65-F5344CB8AC3E}">
        <p14:creationId xmlns:p14="http://schemas.microsoft.com/office/powerpoint/2010/main" val="1878241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3_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24535" y="1700784"/>
            <a:ext cx="10835013" cy="4351338"/>
          </a:xfrm>
          <a:prstGeom prst="rect">
            <a:avLst/>
          </a:prstGeom>
        </p:spPr>
        <p:txBody>
          <a:bodyPr>
            <a:noAutofit/>
          </a:bodyPr>
          <a:lstStyle>
            <a:lvl1pPr>
              <a:lnSpc>
                <a:spcPct val="90000"/>
              </a:lnSpc>
              <a:spcBef>
                <a:spcPts val="1400"/>
              </a:spcBef>
              <a:defRPr sz="2200">
                <a:solidFill>
                  <a:schemeClr val="bg1"/>
                </a:solidFill>
              </a:defRPr>
            </a:lvl1pPr>
            <a:lvl2pPr>
              <a:lnSpc>
                <a:spcPct val="90000"/>
              </a:lnSpc>
              <a:spcBef>
                <a:spcPts val="900"/>
              </a:spcBef>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itle 1">
            <a:extLst>
              <a:ext uri="{FF2B5EF4-FFF2-40B4-BE49-F238E27FC236}">
                <a16:creationId xmlns:a16="http://schemas.microsoft.com/office/drawing/2014/main" id="{0F084496-630B-B247-8F21-A2A5A8508BCF}"/>
              </a:ext>
            </a:extLst>
          </p:cNvPr>
          <p:cNvSpPr>
            <a:spLocks noGrp="1"/>
          </p:cNvSpPr>
          <p:nvPr>
            <p:ph type="title" hasCustomPrompt="1"/>
          </p:nvPr>
        </p:nvSpPr>
        <p:spPr>
          <a:xfrm>
            <a:off x="633086" y="0"/>
            <a:ext cx="10835014" cy="1325563"/>
          </a:xfrm>
          <a:prstGeom prst="rect">
            <a:avLst/>
          </a:prstGeom>
        </p:spPr>
        <p:txBody>
          <a:bodyPr anchor="ctr" anchorCtr="0">
            <a:noAutofit/>
          </a:bodyPr>
          <a:lstStyle>
            <a:lvl1pPr>
              <a:defRPr sz="3400" b="1" spc="-150">
                <a:solidFill>
                  <a:schemeClr val="bg1"/>
                </a:solidFill>
              </a:defRPr>
            </a:lvl1pPr>
          </a:lstStyle>
          <a:p>
            <a:r>
              <a:rPr lang="en-US" dirty="0"/>
              <a:t>Slide Title</a:t>
            </a:r>
          </a:p>
        </p:txBody>
      </p:sp>
      <p:pic>
        <p:nvPicPr>
          <p:cNvPr id="5" name="Graphic 4">
            <a:extLst>
              <a:ext uri="{FF2B5EF4-FFF2-40B4-BE49-F238E27FC236}">
                <a16:creationId xmlns:a16="http://schemas.microsoft.com/office/drawing/2014/main" id="{02CD85D2-A9CA-FE4A-B028-161063EE7A8A}"/>
              </a:ext>
            </a:extLst>
          </p:cNvPr>
          <p:cNvPicPr>
            <a:picLocks noChangeAspect="1"/>
          </p:cNvPicPr>
          <p:nvPr userDrawn="1"/>
        </p:nvPicPr>
        <p:blipFill rotWithShape="1">
          <a:blip r:embed="rId2" cstate="hqprint">
            <a:extLst>
              <a:ext uri="{28A0092B-C50C-407E-A947-70E740481C1C}">
                <a14:useLocalDpi xmlns:a14="http://schemas.microsoft.com/office/drawing/2010/main"/>
              </a:ext>
              <a:ext uri="{96DAC541-7B7A-43D3-8B79-37D633B846F1}">
                <asvg:svgBlip xmlns:asvg="http://schemas.microsoft.com/office/drawing/2016/SVG/main" r:embed="rId3"/>
              </a:ext>
            </a:extLst>
          </a:blip>
          <a:srcRect l="539"/>
          <a:stretch/>
        </p:blipFill>
        <p:spPr>
          <a:xfrm>
            <a:off x="0" y="1"/>
            <a:ext cx="12192000" cy="6861084"/>
          </a:xfrm>
          <a:prstGeom prst="rect">
            <a:avLst/>
          </a:prstGeom>
        </p:spPr>
      </p:pic>
      <p:sp>
        <p:nvSpPr>
          <p:cNvPr id="6" name="TextBox 5">
            <a:extLst>
              <a:ext uri="{FF2B5EF4-FFF2-40B4-BE49-F238E27FC236}">
                <a16:creationId xmlns:a16="http://schemas.microsoft.com/office/drawing/2014/main" id="{E79D5CC9-76E7-1945-8A5A-0E230E8655B5}"/>
              </a:ext>
            </a:extLst>
          </p:cNvPr>
          <p:cNvSpPr txBox="1"/>
          <p:nvPr userDrawn="1"/>
        </p:nvSpPr>
        <p:spPr>
          <a:xfrm>
            <a:off x="8232579" y="6346178"/>
            <a:ext cx="2270321" cy="244682"/>
          </a:xfrm>
          <a:prstGeom prst="rect">
            <a:avLst/>
          </a:prstGeom>
          <a:noFill/>
        </p:spPr>
        <p:txBody>
          <a:bodyPr wrap="square" rtlCol="0">
            <a:spAutoFit/>
          </a:bodyPr>
          <a:lstStyle/>
          <a:p>
            <a:pPr algn="l" defTabSz="457189">
              <a:lnSpc>
                <a:spcPct val="90000"/>
              </a:lnSpc>
              <a:spcBef>
                <a:spcPts val="300"/>
              </a:spcBef>
            </a:pPr>
            <a:r>
              <a:rPr lang="en-US" sz="1050" dirty="0">
                <a:solidFill>
                  <a:schemeClr val="bg1">
                    <a:lumMod val="75000"/>
                  </a:schemeClr>
                </a:solidFill>
                <a:cs typeface="Arial" panose="020B0604020202020204" pitchFamily="34" charset="0"/>
              </a:rPr>
              <a:t>© Fortinet Inc. All Rights Reserved.</a:t>
            </a:r>
          </a:p>
        </p:txBody>
      </p:sp>
      <p:pic>
        <p:nvPicPr>
          <p:cNvPr id="7" name="Graphic 8">
            <a:extLst>
              <a:ext uri="{FF2B5EF4-FFF2-40B4-BE49-F238E27FC236}">
                <a16:creationId xmlns:a16="http://schemas.microsoft.com/office/drawing/2014/main" id="{353393FE-AB49-EC47-966A-9A95ED5D2CF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11200" y="6405210"/>
            <a:ext cx="1165225" cy="130528"/>
          </a:xfrm>
          <a:prstGeom prst="rect">
            <a:avLst/>
          </a:prstGeom>
        </p:spPr>
      </p:pic>
      <p:sp>
        <p:nvSpPr>
          <p:cNvPr id="9" name="Rectangle 26">
            <a:extLst>
              <a:ext uri="{FF2B5EF4-FFF2-40B4-BE49-F238E27FC236}">
                <a16:creationId xmlns:a16="http://schemas.microsoft.com/office/drawing/2014/main" id="{60FBEC2F-00E5-4B86-9A4E-4527B01265C8}"/>
              </a:ext>
            </a:extLst>
          </p:cNvPr>
          <p:cNvSpPr>
            <a:spLocks noChangeArrowheads="1"/>
          </p:cNvSpPr>
          <p:nvPr userDrawn="1"/>
        </p:nvSpPr>
        <p:spPr bwMode="black">
          <a:xfrm>
            <a:off x="11173033" y="6305884"/>
            <a:ext cx="372187" cy="276985"/>
          </a:xfrm>
          <a:prstGeom prst="rect">
            <a:avLst/>
          </a:prstGeom>
        </p:spPr>
        <p:txBody>
          <a:bodyPr/>
          <a:lstStyle/>
          <a:p>
            <a:pPr lvl="0" algn="r"/>
            <a:fld id="{5266C0E3-FCB2-4D10-9980-6DFC0D8FABCB}" type="slidenum">
              <a:rPr lang="en-US" sz="1100">
                <a:solidFill>
                  <a:schemeClr val="accent6"/>
                </a:solidFill>
              </a:rPr>
              <a:pPr lvl="0" algn="r"/>
              <a:t>‹#›</a:t>
            </a:fld>
            <a:endParaRPr lang="en-US" sz="1100" dirty="0">
              <a:solidFill>
                <a:schemeClr val="accent6"/>
              </a:solidFill>
            </a:endParaRPr>
          </a:p>
        </p:txBody>
      </p:sp>
    </p:spTree>
    <p:extLst>
      <p:ext uri="{BB962C8B-B14F-4D97-AF65-F5344CB8AC3E}">
        <p14:creationId xmlns:p14="http://schemas.microsoft.com/office/powerpoint/2010/main" val="3958355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5" name="Title 6"/>
          <p:cNvSpPr>
            <a:spLocks noGrp="1"/>
          </p:cNvSpPr>
          <p:nvPr>
            <p:ph type="title"/>
          </p:nvPr>
        </p:nvSpPr>
        <p:spPr>
          <a:xfrm>
            <a:off x="609600" y="274640"/>
            <a:ext cx="10972801" cy="565575"/>
          </a:xfrm>
          <a:prstGeom prst="rect">
            <a:avLst/>
          </a:prstGeom>
        </p:spPr>
        <p:txBody>
          <a:bodyPr/>
          <a:lstStyle>
            <a:lvl1pPr>
              <a:defRPr b="0" i="0">
                <a:latin typeface="Arial"/>
                <a:cs typeface="Arial"/>
              </a:defRPr>
            </a:lvl1pPr>
          </a:lstStyle>
          <a:p>
            <a:r>
              <a:rPr lang="en-US"/>
              <a:t>Click to edit Master title style</a:t>
            </a:r>
            <a:endParaRPr lang="en-US" dirty="0"/>
          </a:p>
        </p:txBody>
      </p:sp>
      <p:sp>
        <p:nvSpPr>
          <p:cNvPr id="8" name="Text Placeholder 5"/>
          <p:cNvSpPr>
            <a:spLocks noGrp="1"/>
          </p:cNvSpPr>
          <p:nvPr>
            <p:ph type="body" sz="quarter" idx="11"/>
          </p:nvPr>
        </p:nvSpPr>
        <p:spPr>
          <a:xfrm>
            <a:off x="609600" y="1269472"/>
            <a:ext cx="10972801" cy="4676775"/>
          </a:xfrm>
          <a:prstGeom prst="rect">
            <a:avLst/>
          </a:prstGeom>
        </p:spPr>
        <p:txBody>
          <a:bodyPr/>
          <a:lstStyle>
            <a:lvl1pPr>
              <a:defRPr sz="2200">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60285063"/>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2_Section Header">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E79752-B1F1-7346-A6DB-8BF8980F8859}"/>
              </a:ext>
            </a:extLst>
          </p:cNvPr>
          <p:cNvPicPr>
            <a:picLocks noChangeAspect="1"/>
          </p:cNvPicPr>
          <p:nvPr/>
        </p:nvPicPr>
        <p:blipFill rotWithShape="1">
          <a:blip r:embed="rId2"/>
          <a:srcRect b="68122"/>
          <a:stretch/>
        </p:blipFill>
        <p:spPr>
          <a:xfrm>
            <a:off x="6407085" y="4989213"/>
            <a:ext cx="2529590" cy="683300"/>
          </a:xfrm>
          <a:prstGeom prst="rect">
            <a:avLst/>
          </a:prstGeom>
        </p:spPr>
      </p:pic>
      <p:sp>
        <p:nvSpPr>
          <p:cNvPr id="10" name="Rectangle 9">
            <a:extLst>
              <a:ext uri="{FF2B5EF4-FFF2-40B4-BE49-F238E27FC236}">
                <a16:creationId xmlns:a16="http://schemas.microsoft.com/office/drawing/2014/main" id="{E23D178B-7CD3-384F-B8E0-9BAFA865C639}"/>
              </a:ext>
            </a:extLst>
          </p:cNvPr>
          <p:cNvSpPr/>
          <p:nvPr/>
        </p:nvSpPr>
        <p:spPr>
          <a:xfrm>
            <a:off x="8412818" y="1712029"/>
            <a:ext cx="470593" cy="1707131"/>
          </a:xfrm>
          <a:prstGeom prst="rect">
            <a:avLst/>
          </a:prstGeom>
          <a:gradFill flip="none" rotWithShape="1">
            <a:gsLst>
              <a:gs pos="0">
                <a:schemeClr val="accent2"/>
              </a:gs>
              <a:gs pos="100000">
                <a:schemeClr val="accent2">
                  <a:alpha val="2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pic>
        <p:nvPicPr>
          <p:cNvPr id="11" name="Picture 10">
            <a:extLst>
              <a:ext uri="{FF2B5EF4-FFF2-40B4-BE49-F238E27FC236}">
                <a16:creationId xmlns:a16="http://schemas.microsoft.com/office/drawing/2014/main" id="{91DA104C-489B-5645-A6BD-2AECCE933518}"/>
              </a:ext>
            </a:extLst>
          </p:cNvPr>
          <p:cNvPicPr>
            <a:picLocks noChangeAspect="1"/>
          </p:cNvPicPr>
          <p:nvPr/>
        </p:nvPicPr>
        <p:blipFill>
          <a:blip r:embed="rId3"/>
          <a:stretch>
            <a:fillRect/>
          </a:stretch>
        </p:blipFill>
        <p:spPr>
          <a:xfrm>
            <a:off x="8412818" y="1604637"/>
            <a:ext cx="470593" cy="108599"/>
          </a:xfrm>
          <a:prstGeom prst="rect">
            <a:avLst/>
          </a:prstGeom>
        </p:spPr>
      </p:pic>
      <p:sp>
        <p:nvSpPr>
          <p:cNvPr id="5" name="Rectangle 4">
            <a:extLst>
              <a:ext uri="{FF2B5EF4-FFF2-40B4-BE49-F238E27FC236}">
                <a16:creationId xmlns:a16="http://schemas.microsoft.com/office/drawing/2014/main" id="{149CDAD4-8CD1-C94B-A9CC-8046006859AC}"/>
              </a:ext>
            </a:extLst>
          </p:cNvPr>
          <p:cNvSpPr/>
          <p:nvPr/>
        </p:nvSpPr>
        <p:spPr>
          <a:xfrm>
            <a:off x="-1" y="1993900"/>
            <a:ext cx="8591489" cy="327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6" name="Title 1">
            <a:extLst>
              <a:ext uri="{FF2B5EF4-FFF2-40B4-BE49-F238E27FC236}">
                <a16:creationId xmlns:a16="http://schemas.microsoft.com/office/drawing/2014/main" id="{C34D06F3-8B7C-7A42-8C03-EC8C642428D7}"/>
              </a:ext>
            </a:extLst>
          </p:cNvPr>
          <p:cNvSpPr>
            <a:spLocks noGrp="1"/>
          </p:cNvSpPr>
          <p:nvPr>
            <p:ph type="ctrTitle" hasCustomPrompt="1"/>
          </p:nvPr>
        </p:nvSpPr>
        <p:spPr>
          <a:xfrm>
            <a:off x="253981" y="1847124"/>
            <a:ext cx="8337506" cy="1534889"/>
          </a:xfrm>
          <a:prstGeom prst="rect">
            <a:avLst/>
          </a:prstGeom>
        </p:spPr>
        <p:txBody>
          <a:bodyPr anchor="b" anchorCtr="0">
            <a:noAutofit/>
          </a:bodyPr>
          <a:lstStyle>
            <a:lvl1pPr algn="l">
              <a:defRPr sz="4400" b="1" spc="0" baseline="0">
                <a:solidFill>
                  <a:srgbClr val="000000"/>
                </a:solidFill>
                <a:latin typeface="+mj-lt"/>
                <a:ea typeface="Inter" panose="020B0502030000000004" pitchFamily="34" charset="0"/>
              </a:defRPr>
            </a:lvl1pPr>
          </a:lstStyle>
          <a:p>
            <a:r>
              <a:rPr lang="en-US" dirty="0"/>
              <a:t>Section Header 2</a:t>
            </a:r>
          </a:p>
        </p:txBody>
      </p:sp>
      <p:sp>
        <p:nvSpPr>
          <p:cNvPr id="9" name="Subtitle 2">
            <a:extLst>
              <a:ext uri="{FF2B5EF4-FFF2-40B4-BE49-F238E27FC236}">
                <a16:creationId xmlns:a16="http://schemas.microsoft.com/office/drawing/2014/main" id="{435F4C80-9FF9-E143-B52B-51880FEE6A6E}"/>
              </a:ext>
            </a:extLst>
          </p:cNvPr>
          <p:cNvSpPr>
            <a:spLocks noGrp="1"/>
          </p:cNvSpPr>
          <p:nvPr>
            <p:ph type="subTitle" idx="1" hasCustomPrompt="1"/>
          </p:nvPr>
        </p:nvSpPr>
        <p:spPr>
          <a:xfrm>
            <a:off x="253981" y="3522047"/>
            <a:ext cx="7596188" cy="830122"/>
          </a:xfrm>
          <a:prstGeom prst="rect">
            <a:avLst/>
          </a:prstGeom>
        </p:spPr>
        <p:txBody>
          <a:bodyPr wrap="square">
            <a:noAutofit/>
          </a:bodyPr>
          <a:lstStyle>
            <a:lvl1pPr marL="0" indent="0" algn="l">
              <a:buNone/>
              <a:defRPr sz="2000" spc="0" baseline="0">
                <a:solidFill>
                  <a:srgbClr val="000000"/>
                </a:solidFill>
                <a:latin typeface="+mn-lt"/>
                <a:ea typeface="Inter" panose="020B05020300000000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pic>
        <p:nvPicPr>
          <p:cNvPr id="7" name="Picture 6">
            <a:extLst>
              <a:ext uri="{FF2B5EF4-FFF2-40B4-BE49-F238E27FC236}">
                <a16:creationId xmlns:a16="http://schemas.microsoft.com/office/drawing/2014/main" id="{68AD7EBD-E632-5949-99DA-EFB68C157FAC}"/>
              </a:ext>
            </a:extLst>
          </p:cNvPr>
          <p:cNvPicPr>
            <a:picLocks noChangeAspect="1"/>
          </p:cNvPicPr>
          <p:nvPr/>
        </p:nvPicPr>
        <p:blipFill>
          <a:blip r:embed="rId4"/>
          <a:stretch>
            <a:fillRect/>
          </a:stretch>
        </p:blipFill>
        <p:spPr>
          <a:xfrm>
            <a:off x="365363" y="6400800"/>
            <a:ext cx="278208" cy="199423"/>
          </a:xfrm>
          <a:prstGeom prst="rect">
            <a:avLst/>
          </a:prstGeom>
        </p:spPr>
      </p:pic>
      <p:pic>
        <p:nvPicPr>
          <p:cNvPr id="13" name="Picture 12">
            <a:extLst>
              <a:ext uri="{FF2B5EF4-FFF2-40B4-BE49-F238E27FC236}">
                <a16:creationId xmlns:a16="http://schemas.microsoft.com/office/drawing/2014/main" id="{8C786DED-EF6A-7142-AF1D-FFA8171EAB26}"/>
              </a:ext>
            </a:extLst>
          </p:cNvPr>
          <p:cNvPicPr>
            <a:picLocks noChangeAspect="1"/>
          </p:cNvPicPr>
          <p:nvPr/>
        </p:nvPicPr>
        <p:blipFill>
          <a:blip r:embed="rId3"/>
          <a:stretch>
            <a:fillRect/>
          </a:stretch>
        </p:blipFill>
        <p:spPr>
          <a:xfrm flipH="1" flipV="1">
            <a:off x="11216640" y="0"/>
            <a:ext cx="975360" cy="225084"/>
          </a:xfrm>
          <a:prstGeom prst="rect">
            <a:avLst/>
          </a:prstGeom>
        </p:spPr>
      </p:pic>
      <p:sp>
        <p:nvSpPr>
          <p:cNvPr id="14" name="Rectangle 13">
            <a:extLst>
              <a:ext uri="{FF2B5EF4-FFF2-40B4-BE49-F238E27FC236}">
                <a16:creationId xmlns:a16="http://schemas.microsoft.com/office/drawing/2014/main" id="{935F58C8-3EB0-EB45-B464-FCA88D948883}"/>
              </a:ext>
            </a:extLst>
          </p:cNvPr>
          <p:cNvSpPr/>
          <p:nvPr/>
        </p:nvSpPr>
        <p:spPr>
          <a:xfrm>
            <a:off x="10008674" y="3887395"/>
            <a:ext cx="172209" cy="297060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15" name="Rectangle 14">
            <a:extLst>
              <a:ext uri="{FF2B5EF4-FFF2-40B4-BE49-F238E27FC236}">
                <a16:creationId xmlns:a16="http://schemas.microsoft.com/office/drawing/2014/main" id="{AFA58B45-CD47-534B-838F-BE5D87737B80}"/>
              </a:ext>
            </a:extLst>
          </p:cNvPr>
          <p:cNvSpPr/>
          <p:nvPr/>
        </p:nvSpPr>
        <p:spPr>
          <a:xfrm>
            <a:off x="11181285" y="2103602"/>
            <a:ext cx="1010715" cy="3057195"/>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16" name="Rectangle 15">
            <a:extLst>
              <a:ext uri="{FF2B5EF4-FFF2-40B4-BE49-F238E27FC236}">
                <a16:creationId xmlns:a16="http://schemas.microsoft.com/office/drawing/2014/main" id="{FA3A8348-31F9-7E4E-9FCE-3EC03B020C2A}"/>
              </a:ext>
            </a:extLst>
          </p:cNvPr>
          <p:cNvSpPr/>
          <p:nvPr/>
        </p:nvSpPr>
        <p:spPr>
          <a:xfrm>
            <a:off x="9661926" y="225084"/>
            <a:ext cx="518957" cy="1497690"/>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Tree>
    <p:extLst>
      <p:ext uri="{BB962C8B-B14F-4D97-AF65-F5344CB8AC3E}">
        <p14:creationId xmlns:p14="http://schemas.microsoft.com/office/powerpoint/2010/main" val="1973120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ction Head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6E2E2F9-8754-024F-8BBA-BD67736F58B7}"/>
              </a:ext>
            </a:extLst>
          </p:cNvPr>
          <p:cNvPicPr>
            <a:picLocks noChangeAspect="1"/>
          </p:cNvPicPr>
          <p:nvPr/>
        </p:nvPicPr>
        <p:blipFill rotWithShape="1">
          <a:blip r:embed="rId2"/>
          <a:srcRect b="68122"/>
          <a:stretch/>
        </p:blipFill>
        <p:spPr>
          <a:xfrm>
            <a:off x="643571" y="1652250"/>
            <a:ext cx="2529590" cy="683300"/>
          </a:xfrm>
          <a:prstGeom prst="rect">
            <a:avLst/>
          </a:prstGeom>
        </p:spPr>
      </p:pic>
      <p:sp>
        <p:nvSpPr>
          <p:cNvPr id="10" name="Rectangle 9">
            <a:extLst>
              <a:ext uri="{FF2B5EF4-FFF2-40B4-BE49-F238E27FC236}">
                <a16:creationId xmlns:a16="http://schemas.microsoft.com/office/drawing/2014/main" id="{FD46885E-3E3D-2243-B408-C9F9E1170D8D}"/>
              </a:ext>
            </a:extLst>
          </p:cNvPr>
          <p:cNvSpPr/>
          <p:nvPr/>
        </p:nvSpPr>
        <p:spPr>
          <a:xfrm>
            <a:off x="8086130" y="5101687"/>
            <a:ext cx="1010715" cy="595309"/>
          </a:xfrm>
          <a:prstGeom prst="rect">
            <a:avLst/>
          </a:prstGeom>
          <a:gradFill>
            <a:gsLst>
              <a:gs pos="0">
                <a:schemeClr val="accent4"/>
              </a:gs>
              <a:gs pos="100000">
                <a:schemeClr val="accent4">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pic>
        <p:nvPicPr>
          <p:cNvPr id="11" name="Picture 10">
            <a:extLst>
              <a:ext uri="{FF2B5EF4-FFF2-40B4-BE49-F238E27FC236}">
                <a16:creationId xmlns:a16="http://schemas.microsoft.com/office/drawing/2014/main" id="{9E7B2188-C905-524B-9420-86971C085FD1}"/>
              </a:ext>
            </a:extLst>
          </p:cNvPr>
          <p:cNvPicPr>
            <a:picLocks noChangeAspect="1"/>
          </p:cNvPicPr>
          <p:nvPr/>
        </p:nvPicPr>
        <p:blipFill>
          <a:blip r:embed="rId3"/>
          <a:stretch>
            <a:fillRect/>
          </a:stretch>
        </p:blipFill>
        <p:spPr>
          <a:xfrm>
            <a:off x="8086130" y="4868879"/>
            <a:ext cx="1010715" cy="233243"/>
          </a:xfrm>
          <a:prstGeom prst="rect">
            <a:avLst/>
          </a:prstGeom>
        </p:spPr>
      </p:pic>
      <p:sp>
        <p:nvSpPr>
          <p:cNvPr id="7" name="Rectangle 6">
            <a:extLst>
              <a:ext uri="{FF2B5EF4-FFF2-40B4-BE49-F238E27FC236}">
                <a16:creationId xmlns:a16="http://schemas.microsoft.com/office/drawing/2014/main" id="{B03424BA-A3CC-CB4A-9699-EB92FA1B5186}"/>
              </a:ext>
            </a:extLst>
          </p:cNvPr>
          <p:cNvSpPr/>
          <p:nvPr/>
        </p:nvSpPr>
        <p:spPr>
          <a:xfrm>
            <a:off x="-1" y="1993900"/>
            <a:ext cx="8591489" cy="327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5" name="Title 1">
            <a:extLst>
              <a:ext uri="{FF2B5EF4-FFF2-40B4-BE49-F238E27FC236}">
                <a16:creationId xmlns:a16="http://schemas.microsoft.com/office/drawing/2014/main" id="{546449A0-F2BF-FD42-8550-0C46C85859CF}"/>
              </a:ext>
            </a:extLst>
          </p:cNvPr>
          <p:cNvSpPr>
            <a:spLocks noGrp="1"/>
          </p:cNvSpPr>
          <p:nvPr>
            <p:ph type="ctrTitle" hasCustomPrompt="1"/>
          </p:nvPr>
        </p:nvSpPr>
        <p:spPr>
          <a:xfrm>
            <a:off x="253985" y="1835255"/>
            <a:ext cx="8337506" cy="1534889"/>
          </a:xfrm>
          <a:prstGeom prst="rect">
            <a:avLst/>
          </a:prstGeom>
        </p:spPr>
        <p:txBody>
          <a:bodyPr anchor="b" anchorCtr="0">
            <a:noAutofit/>
          </a:bodyPr>
          <a:lstStyle>
            <a:lvl1pPr algn="l">
              <a:defRPr sz="4400" b="1" kern="1000" spc="0" baseline="0">
                <a:solidFill>
                  <a:srgbClr val="000000"/>
                </a:solidFill>
                <a:latin typeface="+mj-lt"/>
                <a:ea typeface="Inter" panose="020B0502030000000004" pitchFamily="34" charset="0"/>
              </a:defRPr>
            </a:lvl1pPr>
          </a:lstStyle>
          <a:p>
            <a:r>
              <a:rPr lang="en-US" dirty="0"/>
              <a:t>Section Header 3</a:t>
            </a:r>
          </a:p>
        </p:txBody>
      </p:sp>
      <p:sp>
        <p:nvSpPr>
          <p:cNvPr id="6" name="Subtitle 2">
            <a:extLst>
              <a:ext uri="{FF2B5EF4-FFF2-40B4-BE49-F238E27FC236}">
                <a16:creationId xmlns:a16="http://schemas.microsoft.com/office/drawing/2014/main" id="{9DA78A3D-81C9-8B4E-B2DF-2ACDDB7602FF}"/>
              </a:ext>
            </a:extLst>
          </p:cNvPr>
          <p:cNvSpPr>
            <a:spLocks noGrp="1"/>
          </p:cNvSpPr>
          <p:nvPr>
            <p:ph type="subTitle" idx="1" hasCustomPrompt="1"/>
          </p:nvPr>
        </p:nvSpPr>
        <p:spPr>
          <a:xfrm>
            <a:off x="253985" y="3510178"/>
            <a:ext cx="7596188" cy="830122"/>
          </a:xfrm>
          <a:prstGeom prst="rect">
            <a:avLst/>
          </a:prstGeom>
        </p:spPr>
        <p:txBody>
          <a:bodyPr wrap="square">
            <a:noAutofit/>
          </a:bodyPr>
          <a:lstStyle>
            <a:lvl1pPr marL="0" indent="0" algn="l">
              <a:buNone/>
              <a:defRPr sz="2000" kern="1000" spc="0" baseline="0">
                <a:solidFill>
                  <a:srgbClr val="000000"/>
                </a:solidFill>
                <a:latin typeface="+mn-lt"/>
                <a:ea typeface="Inter" panose="020B05020300000000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pic>
        <p:nvPicPr>
          <p:cNvPr id="8" name="Picture 7">
            <a:extLst>
              <a:ext uri="{FF2B5EF4-FFF2-40B4-BE49-F238E27FC236}">
                <a16:creationId xmlns:a16="http://schemas.microsoft.com/office/drawing/2014/main" id="{84B1AE43-D0B7-474B-93DC-5F8932F4C2F7}"/>
              </a:ext>
            </a:extLst>
          </p:cNvPr>
          <p:cNvPicPr>
            <a:picLocks noChangeAspect="1"/>
          </p:cNvPicPr>
          <p:nvPr/>
        </p:nvPicPr>
        <p:blipFill>
          <a:blip r:embed="rId4"/>
          <a:stretch>
            <a:fillRect/>
          </a:stretch>
        </p:blipFill>
        <p:spPr>
          <a:xfrm>
            <a:off x="365363" y="6400800"/>
            <a:ext cx="278208" cy="199423"/>
          </a:xfrm>
          <a:prstGeom prst="rect">
            <a:avLst/>
          </a:prstGeom>
        </p:spPr>
      </p:pic>
      <p:pic>
        <p:nvPicPr>
          <p:cNvPr id="13" name="Picture 12">
            <a:extLst>
              <a:ext uri="{FF2B5EF4-FFF2-40B4-BE49-F238E27FC236}">
                <a16:creationId xmlns:a16="http://schemas.microsoft.com/office/drawing/2014/main" id="{6B298258-D5EB-964A-86E0-A9B74798DE61}"/>
              </a:ext>
            </a:extLst>
          </p:cNvPr>
          <p:cNvPicPr>
            <a:picLocks noChangeAspect="1"/>
          </p:cNvPicPr>
          <p:nvPr/>
        </p:nvPicPr>
        <p:blipFill>
          <a:blip r:embed="rId3"/>
          <a:stretch>
            <a:fillRect/>
          </a:stretch>
        </p:blipFill>
        <p:spPr>
          <a:xfrm flipH="1" flipV="1">
            <a:off x="11216640" y="0"/>
            <a:ext cx="975360" cy="225084"/>
          </a:xfrm>
          <a:prstGeom prst="rect">
            <a:avLst/>
          </a:prstGeom>
        </p:spPr>
      </p:pic>
      <p:sp>
        <p:nvSpPr>
          <p:cNvPr id="14" name="Rectangle 13">
            <a:extLst>
              <a:ext uri="{FF2B5EF4-FFF2-40B4-BE49-F238E27FC236}">
                <a16:creationId xmlns:a16="http://schemas.microsoft.com/office/drawing/2014/main" id="{CE4915DB-A7BA-DE4C-B1AF-30C990D6649D}"/>
              </a:ext>
            </a:extLst>
          </p:cNvPr>
          <p:cNvSpPr/>
          <p:nvPr/>
        </p:nvSpPr>
        <p:spPr>
          <a:xfrm>
            <a:off x="10494446" y="508597"/>
            <a:ext cx="172209" cy="297060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15" name="Rectangle 14">
            <a:extLst>
              <a:ext uri="{FF2B5EF4-FFF2-40B4-BE49-F238E27FC236}">
                <a16:creationId xmlns:a16="http://schemas.microsoft.com/office/drawing/2014/main" id="{77A339B7-AC8A-454E-BFF4-9E0FFC83F2BD}"/>
              </a:ext>
            </a:extLst>
          </p:cNvPr>
          <p:cNvSpPr/>
          <p:nvPr/>
        </p:nvSpPr>
        <p:spPr>
          <a:xfrm>
            <a:off x="10075192" y="3800805"/>
            <a:ext cx="1010715" cy="3057195"/>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
        <p:nvSpPr>
          <p:cNvPr id="16" name="Rectangle 15">
            <a:extLst>
              <a:ext uri="{FF2B5EF4-FFF2-40B4-BE49-F238E27FC236}">
                <a16:creationId xmlns:a16="http://schemas.microsoft.com/office/drawing/2014/main" id="{D7B9A7DD-F846-BF42-B3F9-E99EF638F292}"/>
              </a:ext>
            </a:extLst>
          </p:cNvPr>
          <p:cNvSpPr/>
          <p:nvPr/>
        </p:nvSpPr>
        <p:spPr>
          <a:xfrm>
            <a:off x="11673043" y="1136271"/>
            <a:ext cx="518957" cy="1497690"/>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US" sz="1400" dirty="0" err="1"/>
          </a:p>
        </p:txBody>
      </p:sp>
    </p:spTree>
    <p:extLst>
      <p:ext uri="{BB962C8B-B14F-4D97-AF65-F5344CB8AC3E}">
        <p14:creationId xmlns:p14="http://schemas.microsoft.com/office/powerpoint/2010/main" val="2185045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7459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guide id="2" pos="456">
          <p15:clr>
            <a:srgbClr val="FBAE40"/>
          </p15:clr>
        </p15:guide>
        <p15:guide id="3" pos="114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_subtitle">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0FB58AD4-B5F7-C348-B8E3-10DC77F1F991}"/>
              </a:ext>
            </a:extLst>
          </p:cNvPr>
          <p:cNvSpPr>
            <a:spLocks noGrp="1"/>
          </p:cNvSpPr>
          <p:nvPr>
            <p:ph type="body" sz="quarter" idx="15"/>
          </p:nvPr>
        </p:nvSpPr>
        <p:spPr>
          <a:xfrm>
            <a:off x="269986" y="914400"/>
            <a:ext cx="10841038" cy="413335"/>
          </a:xfrm>
          <a:prstGeom prst="rect">
            <a:avLst/>
          </a:prstGeom>
        </p:spPr>
        <p:txBody>
          <a:bodyPr anchor="t"/>
          <a:lstStyle>
            <a:lvl1pPr marL="0" indent="0">
              <a:buNone/>
              <a:defRPr sz="2000">
                <a:solidFill>
                  <a:schemeClr val="tx1">
                    <a:lumMod val="50000"/>
                    <a:lumOff val="50000"/>
                  </a:schemeClr>
                </a:solidFill>
                <a:latin typeface="+mn-lt"/>
                <a:ea typeface="Inter" panose="020B0502030000000004" pitchFamily="34" charset="0"/>
              </a:defRPr>
            </a:lvl1pPr>
            <a:lvl2pPr marL="457200" indent="0">
              <a:buFont typeface="Arial" panose="020B0604020202020204" pitchFamily="34" charset="0"/>
              <a:buNone/>
              <a:defRPr>
                <a:solidFill>
                  <a:schemeClr val="accent6"/>
                </a:solidFill>
              </a:defRPr>
            </a:lvl2pPr>
          </a:lstStyle>
          <a:p>
            <a:pPr lvl="0"/>
            <a:r>
              <a:rPr lang="en-US"/>
              <a:t>Edit Master text styles</a:t>
            </a:r>
          </a:p>
        </p:txBody>
      </p:sp>
      <p:sp>
        <p:nvSpPr>
          <p:cNvPr id="4" name="Title 1">
            <a:extLst>
              <a:ext uri="{FF2B5EF4-FFF2-40B4-BE49-F238E27FC236}">
                <a16:creationId xmlns:a16="http://schemas.microsoft.com/office/drawing/2014/main" id="{AE67C004-B424-AE42-A574-D6412A04A60B}"/>
              </a:ext>
            </a:extLst>
          </p:cNvPr>
          <p:cNvSpPr>
            <a:spLocks noGrp="1"/>
          </p:cNvSpPr>
          <p:nvPr>
            <p:ph type="title" hasCustomPrompt="1"/>
          </p:nvPr>
        </p:nvSpPr>
        <p:spPr>
          <a:xfrm>
            <a:off x="269986" y="176071"/>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2620821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265778" y="1700784"/>
            <a:ext cx="10841372" cy="4351338"/>
          </a:xfrm>
          <a:prstGeom prst="rect">
            <a:avLst/>
          </a:prstGeom>
        </p:spPr>
        <p:txBody>
          <a:bodyPr>
            <a:noAutofit/>
          </a:bodyPr>
          <a:lstStyle>
            <a:lvl1pPr>
              <a:lnSpc>
                <a:spcPct val="90000"/>
              </a:lnSpc>
              <a:spcBef>
                <a:spcPts val="1400"/>
              </a:spcBef>
              <a:defRPr sz="2200" baseline="0">
                <a:solidFill>
                  <a:srgbClr val="000000"/>
                </a:solidFill>
                <a:latin typeface="+mn-lt"/>
                <a:ea typeface="Inter" panose="020B0502030000000004" pitchFamily="34" charset="0"/>
              </a:defRPr>
            </a:lvl1pPr>
            <a:lvl2pPr>
              <a:lnSpc>
                <a:spcPct val="90000"/>
              </a:lnSpc>
              <a:spcBef>
                <a:spcPts val="900"/>
              </a:spcBef>
              <a:defRPr sz="1800" baseline="0">
                <a:solidFill>
                  <a:srgbClr val="000000"/>
                </a:solidFill>
                <a:latin typeface="+mn-lt"/>
                <a:ea typeface="Inter" panose="020B0502030000000004" pitchFamily="34" charset="0"/>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Title 1">
            <a:extLst>
              <a:ext uri="{FF2B5EF4-FFF2-40B4-BE49-F238E27FC236}">
                <a16:creationId xmlns:a16="http://schemas.microsoft.com/office/drawing/2014/main" id="{6F093C5B-1855-FE4C-86A4-0F32F69CE03A}"/>
              </a:ext>
            </a:extLst>
          </p:cNvPr>
          <p:cNvSpPr>
            <a:spLocks noGrp="1"/>
          </p:cNvSpPr>
          <p:nvPr>
            <p:ph type="title" hasCustomPrompt="1"/>
          </p:nvPr>
        </p:nvSpPr>
        <p:spPr>
          <a:xfrm>
            <a:off x="265778" y="176070"/>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2177278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16">
          <p15:clr>
            <a:srgbClr val="FBAE40"/>
          </p15:clr>
        </p15:guide>
        <p15:guide id="2" orient="horz" pos="410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Content_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253744" y="1602429"/>
            <a:ext cx="10841372" cy="4351338"/>
          </a:xfrm>
          <a:prstGeom prst="rect">
            <a:avLst/>
          </a:prstGeom>
        </p:spPr>
        <p:txBody>
          <a:bodyPr>
            <a:noAutofit/>
          </a:bodyPr>
          <a:lstStyle>
            <a:lvl1pPr>
              <a:lnSpc>
                <a:spcPct val="90000"/>
              </a:lnSpc>
              <a:spcBef>
                <a:spcPts val="1400"/>
              </a:spcBef>
              <a:defRPr sz="2200">
                <a:solidFill>
                  <a:srgbClr val="000000"/>
                </a:solidFill>
                <a:latin typeface="+mn-lt"/>
                <a:ea typeface="Inter" panose="020B0502030000000004" pitchFamily="34" charset="0"/>
              </a:defRPr>
            </a:lvl1pPr>
            <a:lvl2pPr>
              <a:lnSpc>
                <a:spcPct val="90000"/>
              </a:lnSpc>
              <a:spcBef>
                <a:spcPts val="900"/>
              </a:spcBef>
              <a:defRPr sz="1800">
                <a:solidFill>
                  <a:srgbClr val="000000"/>
                </a:solidFill>
                <a:latin typeface="+mn-lt"/>
                <a:ea typeface="Inter" panose="020B0502030000000004" pitchFamily="34" charset="0"/>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9" name="Text Placeholder 3">
            <a:extLst>
              <a:ext uri="{FF2B5EF4-FFF2-40B4-BE49-F238E27FC236}">
                <a16:creationId xmlns:a16="http://schemas.microsoft.com/office/drawing/2014/main" id="{E3162B4C-8AAC-054A-8207-7F3B050AE651}"/>
              </a:ext>
            </a:extLst>
          </p:cNvPr>
          <p:cNvSpPr>
            <a:spLocks noGrp="1"/>
          </p:cNvSpPr>
          <p:nvPr>
            <p:ph type="body" sz="quarter" idx="15"/>
          </p:nvPr>
        </p:nvSpPr>
        <p:spPr>
          <a:xfrm>
            <a:off x="254078" y="902276"/>
            <a:ext cx="10841038" cy="413335"/>
          </a:xfrm>
          <a:prstGeom prst="rect">
            <a:avLst/>
          </a:prstGeom>
        </p:spPr>
        <p:txBody>
          <a:bodyPr anchor="t"/>
          <a:lstStyle>
            <a:lvl1pPr marL="0" indent="0">
              <a:buNone/>
              <a:defRPr sz="2000">
                <a:solidFill>
                  <a:schemeClr val="tx1">
                    <a:lumMod val="50000"/>
                    <a:lumOff val="50000"/>
                  </a:schemeClr>
                </a:solidFill>
                <a:latin typeface="+mn-lt"/>
                <a:ea typeface="Inter" panose="020B0502030000000004" pitchFamily="34" charset="0"/>
              </a:defRPr>
            </a:lvl1pPr>
            <a:lvl2pPr marL="457200" indent="0">
              <a:buFont typeface="Arial" panose="020B0604020202020204" pitchFamily="34" charset="0"/>
              <a:buNone/>
              <a:defRPr>
                <a:solidFill>
                  <a:schemeClr val="accent6"/>
                </a:solidFill>
              </a:defRPr>
            </a:lvl2pPr>
          </a:lstStyle>
          <a:p>
            <a:pPr lvl="0"/>
            <a:r>
              <a:rPr lang="en-US"/>
              <a:t>Edit Master text styles</a:t>
            </a:r>
          </a:p>
        </p:txBody>
      </p:sp>
      <p:sp>
        <p:nvSpPr>
          <p:cNvPr id="5" name="Title 1">
            <a:extLst>
              <a:ext uri="{FF2B5EF4-FFF2-40B4-BE49-F238E27FC236}">
                <a16:creationId xmlns:a16="http://schemas.microsoft.com/office/drawing/2014/main" id="{05DD4CF1-882B-EA45-BAB0-DC78082DF97D}"/>
              </a:ext>
            </a:extLst>
          </p:cNvPr>
          <p:cNvSpPr>
            <a:spLocks noGrp="1"/>
          </p:cNvSpPr>
          <p:nvPr>
            <p:ph type="title" hasCustomPrompt="1"/>
          </p:nvPr>
        </p:nvSpPr>
        <p:spPr>
          <a:xfrm>
            <a:off x="257952" y="178123"/>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3985186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Content No Bullets">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94A426B-0D0E-49BD-B9AF-389607EB3C96}"/>
              </a:ext>
            </a:extLst>
          </p:cNvPr>
          <p:cNvSpPr>
            <a:spLocks noGrp="1"/>
          </p:cNvSpPr>
          <p:nvPr>
            <p:ph type="body" sz="quarter" idx="14" hasCustomPrompt="1"/>
          </p:nvPr>
        </p:nvSpPr>
        <p:spPr>
          <a:xfrm>
            <a:off x="269986" y="1292482"/>
            <a:ext cx="10831293" cy="4383087"/>
          </a:xfrm>
          <a:prstGeom prst="rect">
            <a:avLst/>
          </a:prstGeom>
        </p:spPr>
        <p:txBody>
          <a:bodyPr/>
          <a:lstStyle>
            <a:lvl1pPr marL="0" indent="0">
              <a:spcBef>
                <a:spcPts val="1200"/>
              </a:spcBef>
              <a:spcAft>
                <a:spcPts val="1000"/>
              </a:spcAft>
              <a:buNone/>
              <a:defRPr sz="2100">
                <a:solidFill>
                  <a:srgbClr val="000000"/>
                </a:solidFill>
                <a:latin typeface="+mn-lt"/>
                <a:ea typeface="Inter" panose="020B0502030000000004" pitchFamily="34" charset="0"/>
              </a:defRPr>
            </a:lvl1pPr>
            <a:lvl2pPr marL="457200" indent="0">
              <a:spcBef>
                <a:spcPts val="1200"/>
              </a:spcBef>
              <a:spcAft>
                <a:spcPts val="1000"/>
              </a:spcAft>
              <a:buNone/>
              <a:defRPr sz="2100"/>
            </a:lvl2pPr>
            <a:lvl3pPr marL="914400" indent="0">
              <a:spcBef>
                <a:spcPts val="1200"/>
              </a:spcBef>
              <a:spcAft>
                <a:spcPts val="1000"/>
              </a:spcAft>
              <a:buNone/>
              <a:defRPr sz="2100"/>
            </a:lvl3pPr>
            <a:lvl4pPr marL="1371600" indent="0">
              <a:spcBef>
                <a:spcPts val="1200"/>
              </a:spcBef>
              <a:spcAft>
                <a:spcPts val="1000"/>
              </a:spcAft>
              <a:buNone/>
              <a:defRPr sz="2100"/>
            </a:lvl4pPr>
            <a:lvl5pPr marL="1828800" indent="0">
              <a:spcBef>
                <a:spcPts val="1200"/>
              </a:spcBef>
              <a:spcAft>
                <a:spcPts val="1000"/>
              </a:spcAft>
              <a:buNone/>
              <a:defRPr sz="21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a:p>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p:txBody>
      </p:sp>
      <p:sp>
        <p:nvSpPr>
          <p:cNvPr id="5" name="Title 1">
            <a:extLst>
              <a:ext uri="{FF2B5EF4-FFF2-40B4-BE49-F238E27FC236}">
                <a16:creationId xmlns:a16="http://schemas.microsoft.com/office/drawing/2014/main" id="{79D802AB-3C2E-3944-BC7A-D225AD299128}"/>
              </a:ext>
            </a:extLst>
          </p:cNvPr>
          <p:cNvSpPr>
            <a:spLocks noGrp="1"/>
          </p:cNvSpPr>
          <p:nvPr>
            <p:ph type="title" hasCustomPrompt="1"/>
          </p:nvPr>
        </p:nvSpPr>
        <p:spPr>
          <a:xfrm>
            <a:off x="269986" y="176070"/>
            <a:ext cx="10837164" cy="726454"/>
          </a:xfrm>
          <a:prstGeom prst="rect">
            <a:avLst/>
          </a:prstGeom>
        </p:spPr>
        <p:txBody>
          <a:bodyPr anchor="ctr" anchorCtr="0">
            <a:noAutofit/>
          </a:bodyPr>
          <a:lstStyle>
            <a:lvl1pPr>
              <a:defRPr sz="3400" b="1" spc="0" baseline="0">
                <a:solidFill>
                  <a:srgbClr val="000000"/>
                </a:solidFill>
                <a:latin typeface="+mj-lt"/>
                <a:ea typeface="Inter" panose="020B0502030000000004" pitchFamily="34" charset="0"/>
              </a:defRPr>
            </a:lvl1pPr>
          </a:lstStyle>
          <a:p>
            <a:r>
              <a:rPr lang="en-US" dirty="0"/>
              <a:t>Slide Title</a:t>
            </a:r>
          </a:p>
        </p:txBody>
      </p:sp>
    </p:spTree>
    <p:extLst>
      <p:ext uri="{BB962C8B-B14F-4D97-AF65-F5344CB8AC3E}">
        <p14:creationId xmlns:p14="http://schemas.microsoft.com/office/powerpoint/2010/main" val="715818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7" name="Rectangle 26">
            <a:extLst>
              <a:ext uri="{FF2B5EF4-FFF2-40B4-BE49-F238E27FC236}">
                <a16:creationId xmlns:a16="http://schemas.microsoft.com/office/drawing/2014/main" id="{B5346728-1A43-46F3-94F0-8646875C0BA6}"/>
              </a:ext>
            </a:extLst>
          </p:cNvPr>
          <p:cNvSpPr>
            <a:spLocks noChangeArrowheads="1"/>
          </p:cNvSpPr>
          <p:nvPr/>
        </p:nvSpPr>
        <p:spPr bwMode="black">
          <a:xfrm>
            <a:off x="11570075" y="6388862"/>
            <a:ext cx="372187" cy="276985"/>
          </a:xfrm>
          <a:prstGeom prst="rect">
            <a:avLst/>
          </a:prstGeom>
        </p:spPr>
        <p:txBody>
          <a:bodyPr/>
          <a:lstStyle/>
          <a:p>
            <a:pPr lvl="0" algn="r"/>
            <a:fld id="{5266C0E3-FCB2-4D10-9980-6DFC0D8FABCB}" type="slidenum">
              <a:rPr lang="en-US" sz="1100">
                <a:solidFill>
                  <a:srgbClr val="FF0000"/>
                </a:solidFill>
              </a:rPr>
              <a:pPr lvl="0" algn="r"/>
              <a:t>‹#›</a:t>
            </a:fld>
            <a:endParaRPr lang="en-US" sz="1100" dirty="0">
              <a:solidFill>
                <a:srgbClr val="FF0000"/>
              </a:solidFill>
            </a:endParaRPr>
          </a:p>
        </p:txBody>
      </p:sp>
      <p:pic>
        <p:nvPicPr>
          <p:cNvPr id="5" name="Picture 4">
            <a:extLst>
              <a:ext uri="{FF2B5EF4-FFF2-40B4-BE49-F238E27FC236}">
                <a16:creationId xmlns:a16="http://schemas.microsoft.com/office/drawing/2014/main" id="{B6E073C5-BADD-D444-8CA8-8E20906A9C2D}"/>
              </a:ext>
            </a:extLst>
          </p:cNvPr>
          <p:cNvPicPr>
            <a:picLocks noChangeAspect="1"/>
          </p:cNvPicPr>
          <p:nvPr/>
        </p:nvPicPr>
        <p:blipFill>
          <a:blip r:embed="rId24"/>
          <a:stretch>
            <a:fillRect/>
          </a:stretch>
        </p:blipFill>
        <p:spPr>
          <a:xfrm>
            <a:off x="365363" y="6400800"/>
            <a:ext cx="278208" cy="199423"/>
          </a:xfrm>
          <a:prstGeom prst="rect">
            <a:avLst/>
          </a:prstGeom>
        </p:spPr>
      </p:pic>
      <p:sp>
        <p:nvSpPr>
          <p:cNvPr id="9" name="TextBox 8">
            <a:extLst>
              <a:ext uri="{FF2B5EF4-FFF2-40B4-BE49-F238E27FC236}">
                <a16:creationId xmlns:a16="http://schemas.microsoft.com/office/drawing/2014/main" id="{382FAB0E-0D04-4245-92D3-1C9E21FDA85E}"/>
              </a:ext>
            </a:extLst>
          </p:cNvPr>
          <p:cNvSpPr txBox="1"/>
          <p:nvPr/>
        </p:nvSpPr>
        <p:spPr>
          <a:xfrm>
            <a:off x="5059901" y="6418863"/>
            <a:ext cx="1988045" cy="216982"/>
          </a:xfrm>
          <a:prstGeom prst="rect">
            <a:avLst/>
          </a:prstGeom>
          <a:noFill/>
        </p:spPr>
        <p:txBody>
          <a:bodyPr wrap="none" rtlCol="0">
            <a:spAutoFit/>
          </a:bodyPr>
          <a:lstStyle/>
          <a:p>
            <a:pPr algn="l" defTabSz="457189">
              <a:lnSpc>
                <a:spcPct val="90000"/>
              </a:lnSpc>
              <a:spcBef>
                <a:spcPts val="300"/>
              </a:spcBef>
            </a:pPr>
            <a:r>
              <a:rPr lang="en-US" sz="900" dirty="0">
                <a:solidFill>
                  <a:srgbClr val="000000"/>
                </a:solidFill>
                <a:latin typeface="+mj-lt"/>
                <a:ea typeface="Inter" panose="020B0502030000000004" pitchFamily="34" charset="0"/>
                <a:cs typeface="Arial" panose="020B0604020202020204" pitchFamily="34" charset="0"/>
              </a:rPr>
              <a:t>© Fortinet Inc. All Rights Reserved.</a:t>
            </a:r>
          </a:p>
        </p:txBody>
      </p:sp>
      <p:pic>
        <p:nvPicPr>
          <p:cNvPr id="6" name="Picture 5">
            <a:extLst>
              <a:ext uri="{FF2B5EF4-FFF2-40B4-BE49-F238E27FC236}">
                <a16:creationId xmlns:a16="http://schemas.microsoft.com/office/drawing/2014/main" id="{DAF13C7A-2ACA-3145-8E42-86979311783B}"/>
              </a:ext>
            </a:extLst>
          </p:cNvPr>
          <p:cNvPicPr>
            <a:picLocks noChangeAspect="1"/>
          </p:cNvPicPr>
          <p:nvPr/>
        </p:nvPicPr>
        <p:blipFill>
          <a:blip r:embed="rId25"/>
          <a:stretch>
            <a:fillRect/>
          </a:stretch>
        </p:blipFill>
        <p:spPr>
          <a:xfrm flipH="1" flipV="1">
            <a:off x="11216640" y="0"/>
            <a:ext cx="975360" cy="225084"/>
          </a:xfrm>
          <a:prstGeom prst="rect">
            <a:avLst/>
          </a:prstGeom>
        </p:spPr>
      </p:pic>
    </p:spTree>
    <p:extLst>
      <p:ext uri="{BB962C8B-B14F-4D97-AF65-F5344CB8AC3E}">
        <p14:creationId xmlns:p14="http://schemas.microsoft.com/office/powerpoint/2010/main" val="22164469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5ACBF0"/>
          </p15:clr>
        </p15:guide>
        <p15:guide id="2" orient="horz" pos="2160">
          <p15:clr>
            <a:srgbClr val="5ACBF0"/>
          </p15:clr>
        </p15:guide>
        <p15:guide id="3" pos="216">
          <p15:clr>
            <a:srgbClr val="5ACBF0"/>
          </p15:clr>
        </p15:guide>
        <p15:guide id="4" pos="7464">
          <p15:clr>
            <a:srgbClr val="5ACBF0"/>
          </p15:clr>
        </p15:guide>
        <p15:guide id="5" orient="horz" pos="840">
          <p15:clr>
            <a:srgbClr val="5ACBF0"/>
          </p15:clr>
        </p15:guide>
        <p15:guide id="6" orient="horz" pos="1864">
          <p15:clr>
            <a:srgbClr val="5ACBF0"/>
          </p15:clr>
        </p15:guide>
        <p15:guide id="7" orient="horz" pos="2886">
          <p15:clr>
            <a:srgbClr val="5ACBF0"/>
          </p15:clr>
        </p15:guide>
        <p15:guide id="8" orient="horz" pos="3893">
          <p15:clr>
            <a:srgbClr val="5ACBF0"/>
          </p15:clr>
        </p15:guide>
        <p15:guide id="9" pos="1498">
          <p15:clr>
            <a:srgbClr val="5ACBF0"/>
          </p15:clr>
        </p15:guide>
        <p15:guide id="10" pos="1600">
          <p15:clr>
            <a:srgbClr val="5ACBF0"/>
          </p15:clr>
        </p15:guide>
        <p15:guide id="11" pos="2644">
          <p15:clr>
            <a:srgbClr val="5ACBF0"/>
          </p15:clr>
        </p15:guide>
        <p15:guide id="12" pos="2747">
          <p15:clr>
            <a:srgbClr val="5ACBF0"/>
          </p15:clr>
        </p15:guide>
        <p15:guide id="13" pos="3792">
          <p15:clr>
            <a:srgbClr val="5ACBF0"/>
          </p15:clr>
        </p15:guide>
        <p15:guide id="14" pos="3888">
          <p15:clr>
            <a:srgbClr val="5ACBF0"/>
          </p15:clr>
        </p15:guide>
        <p15:guide id="15" pos="4934">
          <p15:clr>
            <a:srgbClr val="5ACBF0"/>
          </p15:clr>
        </p15:guide>
        <p15:guide id="16" pos="5034">
          <p15:clr>
            <a:srgbClr val="5ACBF0"/>
          </p15:clr>
        </p15:guide>
        <p15:guide id="17" pos="6081">
          <p15:clr>
            <a:srgbClr val="5ACBF0"/>
          </p15:clr>
        </p15:guide>
        <p15:guide id="18" pos="6183">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renewals@fortinet.com" TargetMode="External"/><Relationship Id="rId7" Type="http://schemas.openxmlformats.org/officeDocument/2006/relationships/hyperlink" Target="mailto:renewals_anz@fortinet.com" TargetMode="External"/><Relationship Id="rId2" Type="http://schemas.openxmlformats.org/officeDocument/2006/relationships/hyperlink" Target="https://partnerportal.fortinet.com/" TargetMode="External"/><Relationship Id="rId1" Type="http://schemas.openxmlformats.org/officeDocument/2006/relationships/slideLayout" Target="../slideLayouts/slideLayout7.xml"/><Relationship Id="rId6" Type="http://schemas.openxmlformats.org/officeDocument/2006/relationships/hyperlink" Target="mailto:renewals_apac@fortinet.com" TargetMode="External"/><Relationship Id="rId5" Type="http://schemas.openxmlformats.org/officeDocument/2006/relationships/hyperlink" Target="mailto:renewals_emea@fortinet.com" TargetMode="External"/><Relationship Id="rId4" Type="http://schemas.openxmlformats.org/officeDocument/2006/relationships/hyperlink" Target="mailto:renewals_latam@fortinet.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hyperlink" Target="https://partnerportal.fortinet.com/"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partnerportal.fortinet.com/English/register_email.aspx"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cs@fortinet.com"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hyperlink" Target="http://www.support.fortinet.com/" TargetMode="External"/><Relationship Id="rId2" Type="http://schemas.openxmlformats.org/officeDocument/2006/relationships/notesSlide" Target="../notesSlides/notesSlide9.xml"/><Relationship Id="rId1" Type="http://schemas.openxmlformats.org/officeDocument/2006/relationships/slideLayout" Target="../slideLayouts/slideLayout2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34650" y="1954161"/>
            <a:ext cx="8493156" cy="1754579"/>
          </a:xfrm>
        </p:spPr>
        <p:txBody>
          <a:bodyPr>
            <a:normAutofit fontScale="90000"/>
          </a:bodyPr>
          <a:lstStyle/>
          <a:p>
            <a:r>
              <a:rPr lang="en-US" dirty="0"/>
              <a:t>Manage Your Customer Accounts via the Partner Portal</a:t>
            </a:r>
          </a:p>
        </p:txBody>
      </p:sp>
    </p:spTree>
    <p:extLst>
      <p:ext uri="{BB962C8B-B14F-4D97-AF65-F5344CB8AC3E}">
        <p14:creationId xmlns:p14="http://schemas.microsoft.com/office/powerpoint/2010/main" val="1415935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609" y="158727"/>
            <a:ext cx="10194930" cy="676022"/>
          </a:xfrm>
        </p:spPr>
        <p:txBody>
          <a:bodyPr/>
          <a:lstStyle/>
          <a:p>
            <a:r>
              <a:rPr lang="en-US" sz="2400" dirty="0">
                <a:solidFill>
                  <a:schemeClr val="bg2">
                    <a:lumMod val="75000"/>
                  </a:schemeClr>
                </a:solidFill>
              </a:rPr>
              <a:t>3 Easy Steps:   </a:t>
            </a:r>
            <a:r>
              <a:rPr lang="en-US" sz="2400" dirty="0"/>
              <a:t>1- Account Creation</a:t>
            </a:r>
            <a:endParaRPr lang="en-US" sz="2400" dirty="0">
              <a:solidFill>
                <a:schemeClr val="accent6"/>
              </a:solidFill>
            </a:endParaRPr>
          </a:p>
        </p:txBody>
      </p:sp>
      <p:sp>
        <p:nvSpPr>
          <p:cNvPr id="7" name="Content Placeholder 6"/>
          <p:cNvSpPr>
            <a:spLocks noGrp="1"/>
          </p:cNvSpPr>
          <p:nvPr>
            <p:ph idx="1"/>
          </p:nvPr>
        </p:nvSpPr>
        <p:spPr>
          <a:xfrm>
            <a:off x="1061368" y="2122719"/>
            <a:ext cx="8734583" cy="2837758"/>
          </a:xfrm>
        </p:spPr>
        <p:txBody>
          <a:bodyPr/>
          <a:lstStyle/>
          <a:p>
            <a:pPr algn="ctr">
              <a:buNone/>
            </a:pPr>
            <a:endParaRPr lang="en-US" dirty="0"/>
          </a:p>
          <a:p>
            <a:pPr algn="ctr">
              <a:buNone/>
            </a:pPr>
            <a:endParaRPr lang="en-US" dirty="0"/>
          </a:p>
        </p:txBody>
      </p:sp>
      <p:sp>
        <p:nvSpPr>
          <p:cNvPr id="11" name="Content Placeholder 2"/>
          <p:cNvSpPr txBox="1">
            <a:spLocks/>
          </p:cNvSpPr>
          <p:nvPr/>
        </p:nvSpPr>
        <p:spPr>
          <a:xfrm>
            <a:off x="6779685" y="1749149"/>
            <a:ext cx="5765232" cy="4594784"/>
          </a:xfrm>
          <a:prstGeom prst="rect">
            <a:avLst/>
          </a:prstGeom>
        </p:spPr>
        <p:txBody>
          <a:bodyPr vert="horz" lIns="121835" tIns="60917" rIns="121835" bIns="60917" rtlCol="0">
            <a:noAutofit/>
          </a:bodyPr>
          <a:lstStyle/>
          <a:p>
            <a:pPr>
              <a:lnSpc>
                <a:spcPct val="150000"/>
              </a:lnSpc>
              <a:spcBef>
                <a:spcPts val="900"/>
              </a:spcBef>
              <a:buClr>
                <a:srgbClr val="FF0000"/>
              </a:buClr>
            </a:pPr>
            <a:endParaRPr lang="en-US" sz="2000" i="1" dirty="0"/>
          </a:p>
        </p:txBody>
      </p:sp>
      <p:sp>
        <p:nvSpPr>
          <p:cNvPr id="16" name="Rounded Rectangle 15"/>
          <p:cNvSpPr/>
          <p:nvPr/>
        </p:nvSpPr>
        <p:spPr bwMode="invGray">
          <a:xfrm>
            <a:off x="281142" y="1017033"/>
            <a:ext cx="5396736" cy="1180196"/>
          </a:xfrm>
          <a:prstGeom prst="roundRect">
            <a:avLst/>
          </a:prstGeom>
          <a:solidFill>
            <a:srgbClr val="92D050"/>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17" name="TextBox 16"/>
          <p:cNvSpPr txBox="1"/>
          <p:nvPr/>
        </p:nvSpPr>
        <p:spPr>
          <a:xfrm>
            <a:off x="358427" y="1074924"/>
            <a:ext cx="5451427" cy="1246495"/>
          </a:xfrm>
          <a:prstGeom prst="rect">
            <a:avLst/>
          </a:prstGeom>
          <a:noFill/>
        </p:spPr>
        <p:txBody>
          <a:bodyPr wrap="square" rtlCol="0">
            <a:spAutoFit/>
          </a:bodyPr>
          <a:lstStyle/>
          <a:p>
            <a:pPr algn="ctr"/>
            <a:r>
              <a:rPr lang="en-US" sz="2000" dirty="0"/>
              <a:t>Your Customer must create an account on</a:t>
            </a:r>
            <a:br>
              <a:rPr lang="en-US" sz="2000" dirty="0">
                <a:solidFill>
                  <a:schemeClr val="tx2"/>
                </a:solidFill>
                <a:latin typeface="Helvetica Neue Light" charset="0"/>
                <a:ea typeface="Helvetica Neue Light" charset="0"/>
                <a:cs typeface="Helvetica Neue Light" charset="0"/>
              </a:rPr>
            </a:br>
            <a:r>
              <a:rPr lang="en-US" dirty="0">
                <a:solidFill>
                  <a:schemeClr val="bg1"/>
                </a:solidFill>
              </a:rPr>
              <a:t>Customer Support Portal</a:t>
            </a:r>
          </a:p>
          <a:p>
            <a:pPr algn="ctr"/>
            <a:r>
              <a:rPr lang="en-US" b="1" dirty="0">
                <a:solidFill>
                  <a:schemeClr val="bg1"/>
                </a:solidFill>
              </a:rPr>
              <a:t>http://support.fortinet.com</a:t>
            </a:r>
          </a:p>
          <a:p>
            <a:pPr algn="ctr"/>
            <a:endParaRPr lang="en-US" dirty="0">
              <a:solidFill>
                <a:schemeClr val="bg1"/>
              </a:solidFill>
              <a:latin typeface="Helvetica Neue Light" charset="0"/>
              <a:ea typeface="Helvetica Neue Light" charset="0"/>
              <a:cs typeface="Helvetica Neue Light" charset="0"/>
            </a:endParaRPr>
          </a:p>
        </p:txBody>
      </p:sp>
      <p:grpSp>
        <p:nvGrpSpPr>
          <p:cNvPr id="19" name="Group 18"/>
          <p:cNvGrpSpPr/>
          <p:nvPr/>
        </p:nvGrpSpPr>
        <p:grpSpPr>
          <a:xfrm>
            <a:off x="84508" y="2703757"/>
            <a:ext cx="469127" cy="492981"/>
            <a:chOff x="3927944" y="2536466"/>
            <a:chExt cx="469127" cy="492981"/>
          </a:xfrm>
        </p:grpSpPr>
        <p:sp>
          <p:nvSpPr>
            <p:cNvPr id="20" name="Oval 19"/>
            <p:cNvSpPr/>
            <p:nvPr/>
          </p:nvSpPr>
          <p:spPr bwMode="invGray">
            <a:xfrm>
              <a:off x="3927944" y="2536466"/>
              <a:ext cx="469127" cy="492981"/>
            </a:xfrm>
            <a:prstGeom prst="ellipse">
              <a:avLst/>
            </a:prstGeom>
            <a:solidFill>
              <a:srgbClr val="92D050"/>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21" name="TextBox 20"/>
            <p:cNvSpPr txBox="1"/>
            <p:nvPr/>
          </p:nvSpPr>
          <p:spPr>
            <a:xfrm>
              <a:off x="3999495" y="2567782"/>
              <a:ext cx="294199" cy="461665"/>
            </a:xfrm>
            <a:prstGeom prst="rect">
              <a:avLst/>
            </a:prstGeom>
            <a:noFill/>
          </p:spPr>
          <p:txBody>
            <a:bodyPr wrap="square" rtlCol="0">
              <a:spAutoFit/>
            </a:bodyPr>
            <a:lstStyle/>
            <a:p>
              <a:r>
                <a:rPr lang="en-US" sz="2400" b="1" dirty="0">
                  <a:solidFill>
                    <a:schemeClr val="bg1"/>
                  </a:solidFill>
                </a:rPr>
                <a:t>1</a:t>
              </a:r>
            </a:p>
          </p:txBody>
        </p:sp>
      </p:grpSp>
      <p:grpSp>
        <p:nvGrpSpPr>
          <p:cNvPr id="22" name="Group 21"/>
          <p:cNvGrpSpPr/>
          <p:nvPr/>
        </p:nvGrpSpPr>
        <p:grpSpPr>
          <a:xfrm>
            <a:off x="5572537" y="2687434"/>
            <a:ext cx="469127" cy="492981"/>
            <a:chOff x="3927944" y="2536466"/>
            <a:chExt cx="469127" cy="492981"/>
          </a:xfrm>
        </p:grpSpPr>
        <p:sp>
          <p:nvSpPr>
            <p:cNvPr id="23" name="Oval 22"/>
            <p:cNvSpPr/>
            <p:nvPr/>
          </p:nvSpPr>
          <p:spPr bwMode="invGray">
            <a:xfrm>
              <a:off x="3927944" y="2536466"/>
              <a:ext cx="469127" cy="492981"/>
            </a:xfrm>
            <a:prstGeom prst="ellipse">
              <a:avLst/>
            </a:prstGeom>
            <a:solidFill>
              <a:srgbClr val="92D050"/>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24" name="TextBox 23"/>
            <p:cNvSpPr txBox="1"/>
            <p:nvPr/>
          </p:nvSpPr>
          <p:spPr>
            <a:xfrm>
              <a:off x="3999495" y="2567782"/>
              <a:ext cx="294199" cy="461665"/>
            </a:xfrm>
            <a:prstGeom prst="rect">
              <a:avLst/>
            </a:prstGeom>
            <a:noFill/>
          </p:spPr>
          <p:txBody>
            <a:bodyPr wrap="square" rtlCol="0">
              <a:spAutoFit/>
            </a:bodyPr>
            <a:lstStyle/>
            <a:p>
              <a:r>
                <a:rPr lang="en-US" sz="2400" b="1" dirty="0">
                  <a:solidFill>
                    <a:schemeClr val="bg1"/>
                  </a:solidFill>
                </a:rPr>
                <a:t>2</a:t>
              </a:r>
            </a:p>
          </p:txBody>
        </p:sp>
      </p:grpSp>
      <p:pic>
        <p:nvPicPr>
          <p:cNvPr id="15" name="Picture 14">
            <a:extLst>
              <a:ext uri="{FF2B5EF4-FFF2-40B4-BE49-F238E27FC236}">
                <a16:creationId xmlns:a16="http://schemas.microsoft.com/office/drawing/2014/main" id="{14DC0BDB-6CF6-432F-AAE1-DD432D90B40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04628" y="2316702"/>
            <a:ext cx="4895936" cy="4022596"/>
          </a:xfrm>
          <a:prstGeom prst="rect">
            <a:avLst/>
          </a:prstGeom>
          <a:noFill/>
          <a:ln>
            <a:noFill/>
          </a:ln>
        </p:spPr>
      </p:pic>
      <p:pic>
        <p:nvPicPr>
          <p:cNvPr id="18" name="Picture 17">
            <a:extLst>
              <a:ext uri="{FF2B5EF4-FFF2-40B4-BE49-F238E27FC236}">
                <a16:creationId xmlns:a16="http://schemas.microsoft.com/office/drawing/2014/main" id="{FCE5FDF9-544A-48CC-A071-CED098B64375}"/>
              </a:ext>
            </a:extLst>
          </p:cNvPr>
          <p:cNvPicPr/>
          <p:nvPr/>
        </p:nvPicPr>
        <p:blipFill>
          <a:blip r:embed="rId4"/>
          <a:stretch>
            <a:fillRect/>
          </a:stretch>
        </p:blipFill>
        <p:spPr>
          <a:xfrm>
            <a:off x="6185611" y="636904"/>
            <a:ext cx="4452136" cy="5362113"/>
          </a:xfrm>
          <a:prstGeom prst="rect">
            <a:avLst/>
          </a:prstGeom>
        </p:spPr>
      </p:pic>
    </p:spTree>
    <p:extLst>
      <p:ext uri="{BB962C8B-B14F-4D97-AF65-F5344CB8AC3E}">
        <p14:creationId xmlns:p14="http://schemas.microsoft.com/office/powerpoint/2010/main" val="3703495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41356"/>
          <a:stretch/>
        </p:blipFill>
        <p:spPr bwMode="auto">
          <a:xfrm>
            <a:off x="4198589" y="4643046"/>
            <a:ext cx="3358579" cy="175620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6" name="Title 1"/>
          <p:cNvSpPr>
            <a:spLocks noGrp="1"/>
          </p:cNvSpPr>
          <p:nvPr>
            <p:ph type="title"/>
          </p:nvPr>
        </p:nvSpPr>
        <p:spPr>
          <a:xfrm>
            <a:off x="382422" y="-116375"/>
            <a:ext cx="10522190" cy="973626"/>
          </a:xfrm>
        </p:spPr>
        <p:txBody>
          <a:bodyPr>
            <a:normAutofit/>
          </a:bodyPr>
          <a:lstStyle/>
          <a:p>
            <a:r>
              <a:rPr lang="en-US" sz="2400" dirty="0">
                <a:solidFill>
                  <a:schemeClr val="bg2">
                    <a:lumMod val="75000"/>
                  </a:schemeClr>
                </a:solidFill>
              </a:rPr>
              <a:t>3 Easy Steps:  </a:t>
            </a:r>
            <a:r>
              <a:rPr lang="en-US" sz="2400" dirty="0"/>
              <a:t>2- Sub-account creation</a:t>
            </a:r>
          </a:p>
        </p:txBody>
      </p:sp>
      <p:sp>
        <p:nvSpPr>
          <p:cNvPr id="1039" name="AutoShape 15" descr="Image result for circle slash png"/>
          <p:cNvSpPr>
            <a:spLocks noChangeAspect="1" noChangeArrowheads="1"/>
          </p:cNvSpPr>
          <p:nvPr/>
        </p:nvSpPr>
        <p:spPr bwMode="auto">
          <a:xfrm>
            <a:off x="157163" y="-144462"/>
            <a:ext cx="304801" cy="304801"/>
          </a:xfrm>
          <a:prstGeom prst="rect">
            <a:avLst/>
          </a:prstGeom>
          <a:noFill/>
        </p:spPr>
        <p:txBody>
          <a:bodyPr vert="horz" wrap="square" lIns="91436" tIns="45719" rIns="91436" bIns="45719" numCol="1" anchor="t" anchorCtr="0" compatLnSpc="1">
            <a:prstTxWarp prst="textNoShape">
              <a:avLst/>
            </a:prstTxWarp>
          </a:bodyPr>
          <a:lstStyle/>
          <a:p>
            <a:endParaRPr lang="en-US" dirty="0"/>
          </a:p>
        </p:txBody>
      </p:sp>
      <p:sp>
        <p:nvSpPr>
          <p:cNvPr id="1041" name="AutoShape 17" descr="Image result for circle slash png"/>
          <p:cNvSpPr>
            <a:spLocks noChangeAspect="1" noChangeArrowheads="1"/>
          </p:cNvSpPr>
          <p:nvPr/>
        </p:nvSpPr>
        <p:spPr bwMode="auto">
          <a:xfrm>
            <a:off x="157163" y="-144462"/>
            <a:ext cx="304801" cy="304801"/>
          </a:xfrm>
          <a:prstGeom prst="rect">
            <a:avLst/>
          </a:prstGeom>
          <a:noFill/>
        </p:spPr>
        <p:txBody>
          <a:bodyPr vert="horz" wrap="square" lIns="91436" tIns="45719" rIns="91436" bIns="45719" numCol="1" anchor="t" anchorCtr="0" compatLnSpc="1">
            <a:prstTxWarp prst="textNoShape">
              <a:avLst/>
            </a:prstTxWarp>
          </a:bodyPr>
          <a:lstStyle/>
          <a:p>
            <a:endParaRPr lang="en-US" dirty="0"/>
          </a:p>
        </p:txBody>
      </p:sp>
      <p:pic>
        <p:nvPicPr>
          <p:cNvPr id="27" name="Picture 3"/>
          <p:cNvPicPr>
            <a:picLocks noChangeAspect="1" noChangeArrowheads="1"/>
          </p:cNvPicPr>
          <p:nvPr/>
        </p:nvPicPr>
        <p:blipFill rotWithShape="1">
          <a:blip r:embed="rId4"/>
          <a:srcRect t="31628" r="78489"/>
          <a:stretch/>
        </p:blipFill>
        <p:spPr bwMode="auto">
          <a:xfrm>
            <a:off x="658250" y="3129694"/>
            <a:ext cx="1756601" cy="1272084"/>
          </a:xfrm>
          <a:prstGeom prst="rect">
            <a:avLst/>
          </a:prstGeom>
          <a:noFill/>
          <a:ln w="9525">
            <a:solidFill>
              <a:schemeClr val="tx1"/>
            </a:solidFill>
            <a:miter lim="800000"/>
            <a:headEnd/>
            <a:tailEnd/>
          </a:ln>
        </p:spPr>
      </p:pic>
      <p:sp>
        <p:nvSpPr>
          <p:cNvPr id="19" name="Rounded Rectangle 18"/>
          <p:cNvSpPr/>
          <p:nvPr/>
        </p:nvSpPr>
        <p:spPr bwMode="invGray">
          <a:xfrm>
            <a:off x="232278" y="940395"/>
            <a:ext cx="6848840" cy="964863"/>
          </a:xfrm>
          <a:prstGeom prst="roundRect">
            <a:avLst/>
          </a:prstGeom>
          <a:solidFill>
            <a:srgbClr val="92D050"/>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20" name="TextBox 19"/>
          <p:cNvSpPr txBox="1"/>
          <p:nvPr/>
        </p:nvSpPr>
        <p:spPr>
          <a:xfrm>
            <a:off x="120949" y="940395"/>
            <a:ext cx="7176789" cy="954107"/>
          </a:xfrm>
          <a:prstGeom prst="rect">
            <a:avLst/>
          </a:prstGeom>
          <a:noFill/>
        </p:spPr>
        <p:txBody>
          <a:bodyPr wrap="square" rtlCol="0">
            <a:spAutoFit/>
          </a:bodyPr>
          <a:lstStyle/>
          <a:p>
            <a:pPr algn="ctr"/>
            <a:r>
              <a:rPr lang="en-US" sz="2000" dirty="0"/>
              <a:t>Customer creates a subaccount for their Partner on:</a:t>
            </a:r>
            <a:br>
              <a:rPr lang="en-US" sz="2000" dirty="0">
                <a:solidFill>
                  <a:schemeClr val="tx2"/>
                </a:solidFill>
                <a:latin typeface="Helvetica Neue Light" charset="0"/>
                <a:ea typeface="Helvetica Neue Light" charset="0"/>
                <a:cs typeface="Helvetica Neue Light" charset="0"/>
              </a:rPr>
            </a:br>
            <a:r>
              <a:rPr lang="en-US" dirty="0">
                <a:solidFill>
                  <a:schemeClr val="bg1"/>
                </a:solidFill>
              </a:rPr>
              <a:t> Customer Support Portal</a:t>
            </a:r>
          </a:p>
          <a:p>
            <a:pPr algn="ctr"/>
            <a:r>
              <a:rPr lang="en-US" b="1" dirty="0">
                <a:solidFill>
                  <a:schemeClr val="bg1"/>
                </a:solidFill>
              </a:rPr>
              <a:t> Logs onto support portal with their credentials</a:t>
            </a:r>
            <a:endParaRPr lang="en-US" b="1" dirty="0">
              <a:solidFill>
                <a:schemeClr val="bg1"/>
              </a:solidFill>
              <a:latin typeface="Helvetica Neue Light" charset="0"/>
              <a:ea typeface="Helvetica Neue Light" charset="0"/>
              <a:cs typeface="Helvetica Neue Light" charset="0"/>
            </a:endParaRPr>
          </a:p>
        </p:txBody>
      </p:sp>
      <p:grpSp>
        <p:nvGrpSpPr>
          <p:cNvPr id="21" name="Group 20"/>
          <p:cNvGrpSpPr/>
          <p:nvPr/>
        </p:nvGrpSpPr>
        <p:grpSpPr>
          <a:xfrm>
            <a:off x="47398" y="2043125"/>
            <a:ext cx="469127" cy="492981"/>
            <a:chOff x="3927944" y="2536466"/>
            <a:chExt cx="469127" cy="492981"/>
          </a:xfrm>
        </p:grpSpPr>
        <p:sp>
          <p:nvSpPr>
            <p:cNvPr id="22" name="Oval 21"/>
            <p:cNvSpPr/>
            <p:nvPr/>
          </p:nvSpPr>
          <p:spPr bwMode="invGray">
            <a:xfrm>
              <a:off x="3927944" y="2536466"/>
              <a:ext cx="469127" cy="492981"/>
            </a:xfrm>
            <a:prstGeom prst="ellipse">
              <a:avLst/>
            </a:prstGeom>
            <a:solidFill>
              <a:srgbClr val="92D050"/>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24" name="TextBox 23"/>
            <p:cNvSpPr txBox="1"/>
            <p:nvPr/>
          </p:nvSpPr>
          <p:spPr>
            <a:xfrm>
              <a:off x="3999495" y="2567782"/>
              <a:ext cx="294199" cy="461665"/>
            </a:xfrm>
            <a:prstGeom prst="rect">
              <a:avLst/>
            </a:prstGeom>
            <a:noFill/>
          </p:spPr>
          <p:txBody>
            <a:bodyPr wrap="square" rtlCol="0">
              <a:spAutoFit/>
            </a:bodyPr>
            <a:lstStyle/>
            <a:p>
              <a:r>
                <a:rPr lang="en-US" sz="2400" b="1" dirty="0">
                  <a:solidFill>
                    <a:schemeClr val="bg1"/>
                  </a:solidFill>
                </a:rPr>
                <a:t>1</a:t>
              </a:r>
            </a:p>
          </p:txBody>
        </p:sp>
      </p:grpSp>
      <p:pic>
        <p:nvPicPr>
          <p:cNvPr id="2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44312" y="1144900"/>
            <a:ext cx="1048504" cy="1013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Content Placeholder 2"/>
          <p:cNvSpPr>
            <a:spLocks noGrp="1"/>
          </p:cNvSpPr>
          <p:nvPr>
            <p:ph idx="1"/>
          </p:nvPr>
        </p:nvSpPr>
        <p:spPr>
          <a:xfrm>
            <a:off x="8900491" y="2268865"/>
            <a:ext cx="3233360" cy="3379658"/>
          </a:xfrm>
          <a:prstGeom prst="roundRect">
            <a:avLst/>
          </a:prstGeom>
          <a:solidFill>
            <a:schemeClr val="accent4">
              <a:lumMod val="20000"/>
              <a:lumOff val="80000"/>
              <a:alpha val="47000"/>
            </a:schemeClr>
          </a:solidFill>
          <a:ln w="3175">
            <a:noFill/>
          </a:ln>
        </p:spPr>
        <p:txBody>
          <a:bodyPr/>
          <a:lstStyle/>
          <a:p>
            <a:pPr marL="342900" indent="-342900" eaLnBrk="0" fontAlgn="base" hangingPunct="0">
              <a:spcBef>
                <a:spcPct val="20000"/>
              </a:spcBef>
              <a:spcAft>
                <a:spcPct val="0"/>
              </a:spcAft>
              <a:buClr>
                <a:srgbClr val="92D050"/>
              </a:buClr>
              <a:buSzPct val="90000"/>
              <a:buFont typeface="+mj-lt"/>
              <a:buAutoNum type="arabicPeriod"/>
            </a:pPr>
            <a:r>
              <a:rPr lang="en-US" sz="1700" dirty="0">
                <a:latin typeface="Arial" charset="0"/>
              </a:rPr>
              <a:t>Click on </a:t>
            </a:r>
            <a:r>
              <a:rPr lang="en-US" sz="1700" dirty="0">
                <a:solidFill>
                  <a:srgbClr val="92D050"/>
                </a:solidFill>
                <a:latin typeface="Arial" charset="0"/>
              </a:rPr>
              <a:t>Person </a:t>
            </a:r>
            <a:r>
              <a:rPr lang="en-US" sz="1700" dirty="0">
                <a:latin typeface="Arial" charset="0"/>
              </a:rPr>
              <a:t>icon</a:t>
            </a:r>
          </a:p>
          <a:p>
            <a:pPr marL="342900" indent="-342900" eaLnBrk="0" fontAlgn="base" hangingPunct="0">
              <a:spcBef>
                <a:spcPct val="20000"/>
              </a:spcBef>
              <a:spcAft>
                <a:spcPct val="0"/>
              </a:spcAft>
              <a:buClr>
                <a:srgbClr val="92D050"/>
              </a:buClr>
              <a:buSzPct val="90000"/>
              <a:buFont typeface="+mj-lt"/>
              <a:buAutoNum type="arabicPeriod"/>
            </a:pPr>
            <a:endParaRPr lang="en-US" sz="1700" dirty="0">
              <a:solidFill>
                <a:srgbClr val="92D050"/>
              </a:solidFill>
              <a:latin typeface="Arial" charset="0"/>
            </a:endParaRPr>
          </a:p>
          <a:p>
            <a:pPr marL="342900" indent="-342900" eaLnBrk="0" fontAlgn="base" hangingPunct="0">
              <a:spcBef>
                <a:spcPct val="20000"/>
              </a:spcBef>
              <a:spcAft>
                <a:spcPct val="0"/>
              </a:spcAft>
              <a:buClr>
                <a:srgbClr val="92D050"/>
              </a:buClr>
              <a:buSzPct val="90000"/>
              <a:buFont typeface="+mj-lt"/>
              <a:buAutoNum type="arabicPeriod"/>
            </a:pPr>
            <a:r>
              <a:rPr lang="en-US" sz="1700" dirty="0">
                <a:latin typeface="Arial" charset="0"/>
              </a:rPr>
              <a:t>Select </a:t>
            </a:r>
            <a:r>
              <a:rPr lang="en-US" sz="1700" dirty="0">
                <a:solidFill>
                  <a:srgbClr val="92D050"/>
                </a:solidFill>
                <a:latin typeface="Arial" charset="0"/>
              </a:rPr>
              <a:t>‘Manage User’</a:t>
            </a:r>
          </a:p>
          <a:p>
            <a:pPr marL="342900" indent="-342900" eaLnBrk="0" fontAlgn="base" hangingPunct="0">
              <a:spcBef>
                <a:spcPct val="20000"/>
              </a:spcBef>
              <a:spcAft>
                <a:spcPct val="0"/>
              </a:spcAft>
              <a:buClr>
                <a:srgbClr val="92D050"/>
              </a:buClr>
              <a:buSzPct val="90000"/>
              <a:buFont typeface="+mj-lt"/>
              <a:buAutoNum type="arabicPeriod"/>
            </a:pPr>
            <a:endParaRPr lang="en-US" sz="1700" dirty="0">
              <a:solidFill>
                <a:srgbClr val="92D050"/>
              </a:solidFill>
              <a:latin typeface="Arial" charset="0"/>
            </a:endParaRPr>
          </a:p>
          <a:p>
            <a:pPr marL="342900" indent="-342900" eaLnBrk="0" fontAlgn="base" hangingPunct="0">
              <a:spcBef>
                <a:spcPct val="20000"/>
              </a:spcBef>
              <a:spcAft>
                <a:spcPct val="0"/>
              </a:spcAft>
              <a:buClr>
                <a:srgbClr val="92D050"/>
              </a:buClr>
              <a:buSzPct val="90000"/>
              <a:buFont typeface="+mj-lt"/>
              <a:buAutoNum type="arabicPeriod"/>
            </a:pPr>
            <a:r>
              <a:rPr lang="fr-FR" sz="1700" dirty="0">
                <a:latin typeface="Arial" charset="0"/>
              </a:rPr>
              <a:t>Click on  </a:t>
            </a:r>
            <a:r>
              <a:rPr lang="en-US" sz="1700" dirty="0">
                <a:solidFill>
                  <a:srgbClr val="92D050"/>
                </a:solidFill>
                <a:latin typeface="Arial" charset="0"/>
              </a:rPr>
              <a:t>Add user </a:t>
            </a:r>
            <a:r>
              <a:rPr lang="en-US" sz="1700" dirty="0">
                <a:latin typeface="Arial" charset="0"/>
              </a:rPr>
              <a:t>icon</a:t>
            </a:r>
          </a:p>
          <a:p>
            <a:pPr marL="342900" indent="-342900" eaLnBrk="0" fontAlgn="base" hangingPunct="0">
              <a:spcBef>
                <a:spcPct val="20000"/>
              </a:spcBef>
              <a:spcAft>
                <a:spcPct val="0"/>
              </a:spcAft>
              <a:buClr>
                <a:srgbClr val="92D050"/>
              </a:buClr>
              <a:buSzPct val="90000"/>
              <a:buFont typeface="+mj-lt"/>
              <a:buAutoNum type="arabicPeriod"/>
            </a:pPr>
            <a:endParaRPr lang="en-US" sz="1700" dirty="0">
              <a:solidFill>
                <a:srgbClr val="92D050"/>
              </a:solidFill>
              <a:latin typeface="Arial" charset="0"/>
            </a:endParaRPr>
          </a:p>
          <a:p>
            <a:pPr marL="342900" indent="-342900" eaLnBrk="0" fontAlgn="base" hangingPunct="0">
              <a:spcBef>
                <a:spcPct val="20000"/>
              </a:spcBef>
              <a:spcAft>
                <a:spcPct val="0"/>
              </a:spcAft>
              <a:buClr>
                <a:srgbClr val="92D050"/>
              </a:buClr>
              <a:buSzPct val="90000"/>
              <a:buFont typeface="+mj-lt"/>
              <a:buAutoNum type="arabicPeriod"/>
            </a:pPr>
            <a:r>
              <a:rPr lang="en-US" sz="1700" dirty="0">
                <a:latin typeface="Arial" charset="0"/>
              </a:rPr>
              <a:t>Fill in the Add user </a:t>
            </a:r>
            <a:r>
              <a:rPr lang="en-US" sz="1700" dirty="0">
                <a:solidFill>
                  <a:srgbClr val="92D050"/>
                </a:solidFill>
                <a:latin typeface="Arial" charset="0"/>
              </a:rPr>
              <a:t>form</a:t>
            </a:r>
          </a:p>
          <a:p>
            <a:pPr marL="342900" indent="-342900" eaLnBrk="0" fontAlgn="base" hangingPunct="0">
              <a:spcBef>
                <a:spcPct val="20000"/>
              </a:spcBef>
              <a:spcAft>
                <a:spcPct val="0"/>
              </a:spcAft>
              <a:buClr>
                <a:srgbClr val="92D050"/>
              </a:buClr>
              <a:buSzPct val="90000"/>
              <a:buFont typeface="+mj-lt"/>
              <a:buAutoNum type="arabicPeriod"/>
            </a:pPr>
            <a:endParaRPr lang="fr-FR" sz="1700" dirty="0">
              <a:solidFill>
                <a:srgbClr val="92D050"/>
              </a:solidFill>
              <a:latin typeface="Arial" charset="0"/>
            </a:endParaRPr>
          </a:p>
          <a:p>
            <a:pPr marL="342900" indent="-342900" eaLnBrk="0" fontAlgn="base" hangingPunct="0">
              <a:spcBef>
                <a:spcPct val="20000"/>
              </a:spcBef>
              <a:spcAft>
                <a:spcPct val="0"/>
              </a:spcAft>
              <a:buClr>
                <a:srgbClr val="92D050"/>
              </a:buClr>
              <a:buSzPct val="90000"/>
              <a:buFont typeface="+mj-lt"/>
              <a:buAutoNum type="arabicPeriod"/>
            </a:pPr>
            <a:r>
              <a:rPr lang="en-US" sz="1700" dirty="0">
                <a:latin typeface="Arial" charset="0"/>
              </a:rPr>
              <a:t>Define </a:t>
            </a:r>
            <a:r>
              <a:rPr lang="en-US" sz="1700" dirty="0">
                <a:solidFill>
                  <a:srgbClr val="92D050"/>
                </a:solidFill>
                <a:latin typeface="Arial" charset="0"/>
              </a:rPr>
              <a:t>permissions</a:t>
            </a:r>
            <a:endParaRPr lang="en-US" sz="1700" dirty="0">
              <a:latin typeface="Helvetica Neue Light" charset="0"/>
              <a:ea typeface="Helvetica Neue Light" charset="0"/>
              <a:cs typeface="Helvetica Neue Light" charset="0"/>
            </a:endParaRPr>
          </a:p>
        </p:txBody>
      </p:sp>
      <p:sp>
        <p:nvSpPr>
          <p:cNvPr id="38" name="Rounded Rectangle 37"/>
          <p:cNvSpPr/>
          <p:nvPr/>
        </p:nvSpPr>
        <p:spPr bwMode="invGray">
          <a:xfrm>
            <a:off x="8286511" y="5695458"/>
            <a:ext cx="3753070" cy="524392"/>
          </a:xfrm>
          <a:prstGeom prst="roundRect">
            <a:avLst/>
          </a:prstGeom>
          <a:solidFill>
            <a:srgbClr val="F9A9FB"/>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39" name="TextBox 38"/>
          <p:cNvSpPr txBox="1"/>
          <p:nvPr/>
        </p:nvSpPr>
        <p:spPr>
          <a:xfrm>
            <a:off x="8273194" y="5676605"/>
            <a:ext cx="3887700" cy="584775"/>
          </a:xfrm>
          <a:prstGeom prst="rect">
            <a:avLst/>
          </a:prstGeom>
          <a:noFill/>
        </p:spPr>
        <p:txBody>
          <a:bodyPr wrap="square" rtlCol="0">
            <a:spAutoFit/>
          </a:bodyPr>
          <a:lstStyle/>
          <a:p>
            <a:pPr algn="ctr"/>
            <a:r>
              <a:rPr lang="fr-FR" sz="1600" dirty="0">
                <a:latin typeface="Arial" charset="0"/>
              </a:rPr>
              <a:t>Confirmation email sent to </a:t>
            </a:r>
            <a:r>
              <a:rPr lang="en-US" sz="1600" dirty="0">
                <a:latin typeface="Arial" charset="0"/>
              </a:rPr>
              <a:t>Partner</a:t>
            </a:r>
            <a:r>
              <a:rPr lang="fr-FR" sz="1600" dirty="0">
                <a:latin typeface="Arial" charset="0"/>
              </a:rPr>
              <a:t>: </a:t>
            </a:r>
            <a:r>
              <a:rPr lang="en-US" sz="1600" b="1" dirty="0">
                <a:solidFill>
                  <a:srgbClr val="FFFFFF"/>
                </a:solidFill>
                <a:latin typeface="Arial" charset="0"/>
              </a:rPr>
              <a:t>Password reset </a:t>
            </a:r>
          </a:p>
        </p:txBody>
      </p:sp>
      <p:grpSp>
        <p:nvGrpSpPr>
          <p:cNvPr id="40" name="Group 39"/>
          <p:cNvGrpSpPr/>
          <p:nvPr/>
        </p:nvGrpSpPr>
        <p:grpSpPr>
          <a:xfrm>
            <a:off x="49399" y="3059714"/>
            <a:ext cx="469127" cy="492981"/>
            <a:chOff x="3927944" y="2536466"/>
            <a:chExt cx="469127" cy="492981"/>
          </a:xfrm>
        </p:grpSpPr>
        <p:sp>
          <p:nvSpPr>
            <p:cNvPr id="41" name="Oval 40"/>
            <p:cNvSpPr/>
            <p:nvPr/>
          </p:nvSpPr>
          <p:spPr bwMode="invGray">
            <a:xfrm>
              <a:off x="3927944" y="2536466"/>
              <a:ext cx="469127" cy="492981"/>
            </a:xfrm>
            <a:prstGeom prst="ellipse">
              <a:avLst/>
            </a:prstGeom>
            <a:solidFill>
              <a:srgbClr val="92D050"/>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42" name="TextBox 41"/>
            <p:cNvSpPr txBox="1"/>
            <p:nvPr/>
          </p:nvSpPr>
          <p:spPr>
            <a:xfrm>
              <a:off x="3999495" y="2567782"/>
              <a:ext cx="294199" cy="461665"/>
            </a:xfrm>
            <a:prstGeom prst="rect">
              <a:avLst/>
            </a:prstGeom>
            <a:noFill/>
          </p:spPr>
          <p:txBody>
            <a:bodyPr wrap="square" rtlCol="0">
              <a:spAutoFit/>
            </a:bodyPr>
            <a:lstStyle/>
            <a:p>
              <a:r>
                <a:rPr lang="en-US" sz="2400" b="1" dirty="0">
                  <a:solidFill>
                    <a:schemeClr val="bg1"/>
                  </a:solidFill>
                </a:rPr>
                <a:t>2</a:t>
              </a:r>
            </a:p>
          </p:txBody>
        </p:sp>
      </p:grpSp>
      <p:sp>
        <p:nvSpPr>
          <p:cNvPr id="43" name="Oval 42"/>
          <p:cNvSpPr/>
          <p:nvPr/>
        </p:nvSpPr>
        <p:spPr bwMode="invGray">
          <a:xfrm>
            <a:off x="658250" y="3942514"/>
            <a:ext cx="1153285" cy="318396"/>
          </a:xfrm>
          <a:prstGeom prst="ellipse">
            <a:avLst/>
          </a:prstGeom>
          <a:noFill/>
          <a:ln w="38100">
            <a:solidFill>
              <a:srgbClr val="92D050"/>
            </a:solidFill>
            <a:round/>
            <a:headEnd/>
            <a:tailEnd/>
          </a:ln>
        </p:spPr>
        <p:txBody>
          <a:bodyPr wrap="square" rtlCol="0" anchor="ctr"/>
          <a:lstStyle/>
          <a:p>
            <a:pPr algn="ctr" defTabSz="342879"/>
            <a:endParaRPr lang="en-US" sz="2000" dirty="0"/>
          </a:p>
        </p:txBody>
      </p:sp>
      <p:pic>
        <p:nvPicPr>
          <p:cNvPr id="44" name="Picture 3"/>
          <p:cNvPicPr>
            <a:picLocks noChangeAspect="1" noChangeArrowheads="1"/>
          </p:cNvPicPr>
          <p:nvPr/>
        </p:nvPicPr>
        <p:blipFill rotWithShape="1">
          <a:blip r:embed="rId4"/>
          <a:srcRect l="84415" t="37083"/>
          <a:stretch/>
        </p:blipFill>
        <p:spPr bwMode="auto">
          <a:xfrm>
            <a:off x="658488" y="4805658"/>
            <a:ext cx="1272619" cy="1170602"/>
          </a:xfrm>
          <a:prstGeom prst="rect">
            <a:avLst/>
          </a:prstGeom>
          <a:solidFill>
            <a:schemeClr val="tx1"/>
          </a:solidFill>
          <a:ln w="9525">
            <a:solidFill>
              <a:schemeClr val="tx1"/>
            </a:solidFill>
            <a:miter lim="800000"/>
            <a:headEnd/>
            <a:tailEnd/>
          </a:ln>
        </p:spPr>
      </p:pic>
      <p:grpSp>
        <p:nvGrpSpPr>
          <p:cNvPr id="45" name="Group 44"/>
          <p:cNvGrpSpPr/>
          <p:nvPr/>
        </p:nvGrpSpPr>
        <p:grpSpPr>
          <a:xfrm>
            <a:off x="83267" y="4929295"/>
            <a:ext cx="469127" cy="492981"/>
            <a:chOff x="3927944" y="2536466"/>
            <a:chExt cx="469127" cy="492981"/>
          </a:xfrm>
        </p:grpSpPr>
        <p:sp>
          <p:nvSpPr>
            <p:cNvPr id="46" name="Oval 45"/>
            <p:cNvSpPr/>
            <p:nvPr/>
          </p:nvSpPr>
          <p:spPr bwMode="invGray">
            <a:xfrm>
              <a:off x="3927944" y="2536466"/>
              <a:ext cx="469127" cy="492981"/>
            </a:xfrm>
            <a:prstGeom prst="ellipse">
              <a:avLst/>
            </a:prstGeom>
            <a:solidFill>
              <a:srgbClr val="92D050"/>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47" name="TextBox 46"/>
            <p:cNvSpPr txBox="1"/>
            <p:nvPr/>
          </p:nvSpPr>
          <p:spPr>
            <a:xfrm>
              <a:off x="3999495" y="2567782"/>
              <a:ext cx="294199" cy="461665"/>
            </a:xfrm>
            <a:prstGeom prst="rect">
              <a:avLst/>
            </a:prstGeom>
            <a:noFill/>
          </p:spPr>
          <p:txBody>
            <a:bodyPr wrap="square" rtlCol="0">
              <a:spAutoFit/>
            </a:bodyPr>
            <a:lstStyle/>
            <a:p>
              <a:r>
                <a:rPr lang="en-US" sz="2400" b="1" dirty="0">
                  <a:solidFill>
                    <a:schemeClr val="bg1"/>
                  </a:solidFill>
                </a:rPr>
                <a:t>3</a:t>
              </a:r>
            </a:p>
          </p:txBody>
        </p:sp>
      </p:grpSp>
      <p:sp>
        <p:nvSpPr>
          <p:cNvPr id="48" name="Oval 47"/>
          <p:cNvSpPr/>
          <p:nvPr/>
        </p:nvSpPr>
        <p:spPr bwMode="invGray">
          <a:xfrm>
            <a:off x="1450539" y="4994536"/>
            <a:ext cx="709722" cy="318396"/>
          </a:xfrm>
          <a:prstGeom prst="ellipse">
            <a:avLst/>
          </a:prstGeom>
          <a:noFill/>
          <a:ln w="38100">
            <a:solidFill>
              <a:srgbClr val="92D050"/>
            </a:solidFill>
            <a:round/>
            <a:headEnd/>
            <a:tailEnd/>
          </a:ln>
        </p:spPr>
        <p:txBody>
          <a:bodyPr wrap="square" rtlCol="0" anchor="ctr"/>
          <a:lstStyle/>
          <a:p>
            <a:pPr algn="ctr" defTabSz="342879"/>
            <a:endParaRPr lang="en-US" sz="2000" dirty="0"/>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9351" y="2845772"/>
            <a:ext cx="3358580" cy="169794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nvGrpSpPr>
          <p:cNvPr id="49" name="Group 48"/>
          <p:cNvGrpSpPr/>
          <p:nvPr/>
        </p:nvGrpSpPr>
        <p:grpSpPr>
          <a:xfrm>
            <a:off x="3656699" y="3013967"/>
            <a:ext cx="469127" cy="492981"/>
            <a:chOff x="3927944" y="2536466"/>
            <a:chExt cx="469127" cy="492981"/>
          </a:xfrm>
        </p:grpSpPr>
        <p:sp>
          <p:nvSpPr>
            <p:cNvPr id="50" name="Oval 49"/>
            <p:cNvSpPr/>
            <p:nvPr/>
          </p:nvSpPr>
          <p:spPr bwMode="invGray">
            <a:xfrm>
              <a:off x="3927944" y="2536466"/>
              <a:ext cx="469127" cy="492981"/>
            </a:xfrm>
            <a:prstGeom prst="ellipse">
              <a:avLst/>
            </a:prstGeom>
            <a:solidFill>
              <a:srgbClr val="92D050"/>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51" name="TextBox 50"/>
            <p:cNvSpPr txBox="1"/>
            <p:nvPr/>
          </p:nvSpPr>
          <p:spPr>
            <a:xfrm>
              <a:off x="3999495" y="2567782"/>
              <a:ext cx="294199" cy="461665"/>
            </a:xfrm>
            <a:prstGeom prst="rect">
              <a:avLst/>
            </a:prstGeom>
            <a:noFill/>
          </p:spPr>
          <p:txBody>
            <a:bodyPr wrap="square" rtlCol="0">
              <a:spAutoFit/>
            </a:bodyPr>
            <a:lstStyle/>
            <a:p>
              <a:r>
                <a:rPr lang="en-US" sz="2400" b="1" dirty="0">
                  <a:solidFill>
                    <a:schemeClr val="bg1"/>
                  </a:solidFill>
                </a:rPr>
                <a:t>4</a:t>
              </a:r>
            </a:p>
          </p:txBody>
        </p:sp>
      </p:grpSp>
      <p:grpSp>
        <p:nvGrpSpPr>
          <p:cNvPr id="52" name="Group 51"/>
          <p:cNvGrpSpPr/>
          <p:nvPr/>
        </p:nvGrpSpPr>
        <p:grpSpPr>
          <a:xfrm>
            <a:off x="3681176" y="5028168"/>
            <a:ext cx="469127" cy="492981"/>
            <a:chOff x="3927944" y="2536466"/>
            <a:chExt cx="469127" cy="492981"/>
          </a:xfrm>
        </p:grpSpPr>
        <p:sp>
          <p:nvSpPr>
            <p:cNvPr id="53" name="Oval 52"/>
            <p:cNvSpPr/>
            <p:nvPr/>
          </p:nvSpPr>
          <p:spPr bwMode="invGray">
            <a:xfrm>
              <a:off x="3927944" y="2536466"/>
              <a:ext cx="469127" cy="492981"/>
            </a:xfrm>
            <a:prstGeom prst="ellipse">
              <a:avLst/>
            </a:prstGeom>
            <a:solidFill>
              <a:srgbClr val="92D050"/>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54" name="TextBox 53"/>
            <p:cNvSpPr txBox="1"/>
            <p:nvPr/>
          </p:nvSpPr>
          <p:spPr>
            <a:xfrm>
              <a:off x="3999495" y="2567782"/>
              <a:ext cx="294199" cy="461665"/>
            </a:xfrm>
            <a:prstGeom prst="rect">
              <a:avLst/>
            </a:prstGeom>
            <a:noFill/>
          </p:spPr>
          <p:txBody>
            <a:bodyPr wrap="square" rtlCol="0">
              <a:spAutoFit/>
            </a:bodyPr>
            <a:lstStyle/>
            <a:p>
              <a:r>
                <a:rPr lang="en-US" sz="2400" b="1" dirty="0">
                  <a:solidFill>
                    <a:schemeClr val="bg1"/>
                  </a:solidFill>
                </a:rPr>
                <a:t>5</a:t>
              </a:r>
            </a:p>
          </p:txBody>
        </p:sp>
      </p:grpSp>
      <p:sp>
        <p:nvSpPr>
          <p:cNvPr id="2" name="Oval 1"/>
          <p:cNvSpPr/>
          <p:nvPr/>
        </p:nvSpPr>
        <p:spPr bwMode="invGray">
          <a:xfrm>
            <a:off x="7401626" y="2055586"/>
            <a:ext cx="311085" cy="215174"/>
          </a:xfrm>
          <a:prstGeom prst="ellipse">
            <a:avLst/>
          </a:prstGeom>
          <a:noFill/>
          <a:ln w="41275">
            <a:solidFill>
              <a:srgbClr val="92D050"/>
            </a:solidFill>
            <a:round/>
            <a:headEnd/>
            <a:tailEnd/>
          </a:ln>
        </p:spPr>
        <p:txBody>
          <a:bodyPr wrap="square" rtlCol="0" anchor="ctr"/>
          <a:lstStyle/>
          <a:p>
            <a:pPr algn="ctr" defTabSz="342879"/>
            <a:endParaRPr lang="en-US" sz="2000" dirty="0"/>
          </a:p>
        </p:txBody>
      </p:sp>
      <p:sp>
        <p:nvSpPr>
          <p:cNvPr id="6" name="Rectangle 5"/>
          <p:cNvSpPr/>
          <p:nvPr/>
        </p:nvSpPr>
        <p:spPr bwMode="invGray">
          <a:xfrm>
            <a:off x="10870694" y="956360"/>
            <a:ext cx="122123" cy="80589"/>
          </a:xfrm>
          <a:prstGeom prst="rect">
            <a:avLst/>
          </a:prstGeom>
          <a:solidFill>
            <a:schemeClr val="bg1"/>
          </a:solidFill>
          <a:ln w="9525">
            <a:noFill/>
            <a:round/>
            <a:headEnd/>
            <a:tailEnd/>
          </a:ln>
        </p:spPr>
        <p:txBody>
          <a:bodyPr wrap="square" rtlCol="0" anchor="ctr"/>
          <a:lstStyle/>
          <a:p>
            <a:pPr algn="ctr" defTabSz="342879"/>
            <a:endParaRPr lang="en-US" sz="2000" dirty="0"/>
          </a:p>
        </p:txBody>
      </p:sp>
      <p:sp>
        <p:nvSpPr>
          <p:cNvPr id="7" name="Rectangle 6"/>
          <p:cNvSpPr/>
          <p:nvPr/>
        </p:nvSpPr>
        <p:spPr bwMode="invGray">
          <a:xfrm>
            <a:off x="10870694" y="1144899"/>
            <a:ext cx="122123" cy="80586"/>
          </a:xfrm>
          <a:prstGeom prst="rect">
            <a:avLst/>
          </a:prstGeom>
          <a:solidFill>
            <a:schemeClr val="bg1"/>
          </a:solidFill>
          <a:ln w="9525">
            <a:noFill/>
            <a:round/>
            <a:headEnd/>
            <a:tailEnd/>
          </a:ln>
        </p:spPr>
        <p:txBody>
          <a:bodyPr wrap="square" rtlCol="0" anchor="ctr"/>
          <a:lstStyle/>
          <a:p>
            <a:pPr algn="ctr" defTabSz="342879"/>
            <a:endParaRPr lang="en-US" sz="2000" dirty="0"/>
          </a:p>
        </p:txBody>
      </p:sp>
      <p:pic>
        <p:nvPicPr>
          <p:cNvPr id="3"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34440" y="4648201"/>
            <a:ext cx="3340781" cy="1766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a:extLst>
              <a:ext uri="{FF2B5EF4-FFF2-40B4-BE49-F238E27FC236}">
                <a16:creationId xmlns:a16="http://schemas.microsoft.com/office/drawing/2014/main" id="{38F67BB3-DA55-4D97-9D3F-FA36F7131D86}"/>
              </a:ext>
            </a:extLst>
          </p:cNvPr>
          <p:cNvPicPr>
            <a:picLocks noChangeAspect="1"/>
          </p:cNvPicPr>
          <p:nvPr/>
        </p:nvPicPr>
        <p:blipFill>
          <a:blip r:embed="rId8"/>
          <a:stretch>
            <a:fillRect/>
          </a:stretch>
        </p:blipFill>
        <p:spPr>
          <a:xfrm>
            <a:off x="658488" y="2037757"/>
            <a:ext cx="8138626" cy="674641"/>
          </a:xfrm>
          <a:prstGeom prst="rect">
            <a:avLst/>
          </a:prstGeom>
        </p:spPr>
      </p:pic>
    </p:spTree>
    <p:extLst>
      <p:ext uri="{BB962C8B-B14F-4D97-AF65-F5344CB8AC3E}">
        <p14:creationId xmlns:p14="http://schemas.microsoft.com/office/powerpoint/2010/main" val="1399802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a:spLocks noGrp="1"/>
          </p:cNvSpPr>
          <p:nvPr>
            <p:ph type="title"/>
          </p:nvPr>
        </p:nvSpPr>
        <p:spPr>
          <a:xfrm>
            <a:off x="461963" y="-116376"/>
            <a:ext cx="11553285" cy="1187155"/>
          </a:xfrm>
        </p:spPr>
        <p:txBody>
          <a:bodyPr>
            <a:normAutofit/>
          </a:bodyPr>
          <a:lstStyle/>
          <a:p>
            <a:r>
              <a:rPr lang="en-US" sz="2400" dirty="0">
                <a:solidFill>
                  <a:schemeClr val="bg2">
                    <a:lumMod val="75000"/>
                  </a:schemeClr>
                </a:solidFill>
              </a:rPr>
              <a:t>3 Easy Steps: </a:t>
            </a:r>
            <a:r>
              <a:rPr lang="en-US" sz="2400" dirty="0"/>
              <a:t>Partner Portal Support Access </a:t>
            </a:r>
          </a:p>
        </p:txBody>
      </p:sp>
      <p:sp>
        <p:nvSpPr>
          <p:cNvPr id="1039" name="AutoShape 15" descr="Image result for circle slash png"/>
          <p:cNvSpPr>
            <a:spLocks noChangeAspect="1" noChangeArrowheads="1"/>
          </p:cNvSpPr>
          <p:nvPr/>
        </p:nvSpPr>
        <p:spPr bwMode="auto">
          <a:xfrm>
            <a:off x="157163" y="-144462"/>
            <a:ext cx="304801" cy="304801"/>
          </a:xfrm>
          <a:prstGeom prst="rect">
            <a:avLst/>
          </a:prstGeom>
          <a:noFill/>
        </p:spPr>
        <p:txBody>
          <a:bodyPr vert="horz" wrap="square" lIns="91436" tIns="45719" rIns="91436" bIns="45719" numCol="1" anchor="t" anchorCtr="0" compatLnSpc="1">
            <a:prstTxWarp prst="textNoShape">
              <a:avLst/>
            </a:prstTxWarp>
          </a:bodyPr>
          <a:lstStyle/>
          <a:p>
            <a:endParaRPr lang="en-US"/>
          </a:p>
        </p:txBody>
      </p:sp>
      <p:sp>
        <p:nvSpPr>
          <p:cNvPr id="1041" name="AutoShape 17" descr="Image result for circle slash png"/>
          <p:cNvSpPr>
            <a:spLocks noChangeAspect="1" noChangeArrowheads="1"/>
          </p:cNvSpPr>
          <p:nvPr/>
        </p:nvSpPr>
        <p:spPr bwMode="auto">
          <a:xfrm>
            <a:off x="157163" y="-144462"/>
            <a:ext cx="304801" cy="304801"/>
          </a:xfrm>
          <a:prstGeom prst="rect">
            <a:avLst/>
          </a:prstGeom>
          <a:noFill/>
        </p:spPr>
        <p:txBody>
          <a:bodyPr vert="horz" wrap="square" lIns="91436" tIns="45719" rIns="91436" bIns="45719" numCol="1" anchor="t" anchorCtr="0" compatLnSpc="1">
            <a:prstTxWarp prst="textNoShape">
              <a:avLst/>
            </a:prstTxWarp>
          </a:bodyPr>
          <a:lstStyle/>
          <a:p>
            <a:endParaRPr lang="en-US"/>
          </a:p>
        </p:txBody>
      </p:sp>
      <p:sp>
        <p:nvSpPr>
          <p:cNvPr id="14" name="Rounded Rectangle 13"/>
          <p:cNvSpPr/>
          <p:nvPr/>
        </p:nvSpPr>
        <p:spPr bwMode="invGray">
          <a:xfrm>
            <a:off x="467953" y="996957"/>
            <a:ext cx="6848840" cy="1124075"/>
          </a:xfrm>
          <a:prstGeom prst="roundRect">
            <a:avLst/>
          </a:prstGeom>
          <a:solidFill>
            <a:srgbClr val="FFCC00"/>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15" name="TextBox 14"/>
          <p:cNvSpPr txBox="1"/>
          <p:nvPr/>
        </p:nvSpPr>
        <p:spPr>
          <a:xfrm>
            <a:off x="545237" y="1024283"/>
            <a:ext cx="7013942" cy="954107"/>
          </a:xfrm>
          <a:prstGeom prst="rect">
            <a:avLst/>
          </a:prstGeom>
          <a:noFill/>
        </p:spPr>
        <p:txBody>
          <a:bodyPr wrap="square" rtlCol="0">
            <a:spAutoFit/>
          </a:bodyPr>
          <a:lstStyle/>
          <a:p>
            <a:pPr algn="ctr"/>
            <a:r>
              <a:rPr lang="en-US" sz="2000" dirty="0"/>
              <a:t>Partner logs onto their existing partner account on</a:t>
            </a:r>
            <a:endParaRPr lang="en-US" sz="2000" dirty="0">
              <a:solidFill>
                <a:schemeClr val="tx2"/>
              </a:solidFill>
              <a:latin typeface="Helvetica Neue Light" charset="0"/>
            </a:endParaRPr>
          </a:p>
          <a:p>
            <a:pPr algn="ctr"/>
            <a:r>
              <a:rPr lang="en-US" dirty="0">
                <a:solidFill>
                  <a:schemeClr val="bg1"/>
                </a:solidFill>
              </a:rPr>
              <a:t> Partner Portal</a:t>
            </a:r>
          </a:p>
          <a:p>
            <a:pPr algn="ctr"/>
            <a:r>
              <a:rPr lang="en-US" b="1" dirty="0">
                <a:solidFill>
                  <a:schemeClr val="bg1"/>
                </a:solidFill>
              </a:rPr>
              <a:t>https://partnerportal.fortinet.com</a:t>
            </a:r>
            <a:endParaRPr lang="en-US" b="1" dirty="0">
              <a:solidFill>
                <a:schemeClr val="bg1"/>
              </a:solidFill>
              <a:latin typeface="Helvetica Neue Light" charset="0"/>
              <a:ea typeface="Helvetica Neue Light" charset="0"/>
              <a:cs typeface="Helvetica Neue Light" charset="0"/>
            </a:endParaRPr>
          </a:p>
        </p:txBody>
      </p:sp>
      <p:pic>
        <p:nvPicPr>
          <p:cNvPr id="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81032" y="886493"/>
            <a:ext cx="949207" cy="921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ounded Rectangle 18"/>
          <p:cNvSpPr/>
          <p:nvPr/>
        </p:nvSpPr>
        <p:spPr bwMode="auto">
          <a:xfrm>
            <a:off x="7439331" y="1807913"/>
            <a:ext cx="4232608" cy="4469545"/>
          </a:xfrm>
          <a:prstGeom prst="roundRect">
            <a:avLst/>
          </a:prstGeom>
          <a:solidFill>
            <a:schemeClr val="accent4">
              <a:lumMod val="20000"/>
              <a:lumOff val="80000"/>
              <a:alpha val="47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361398" lvl="1" algn="ctr">
              <a:spcAft>
                <a:spcPts val="600"/>
              </a:spcAft>
            </a:pPr>
            <a:r>
              <a:rPr lang="en-US" sz="2400" b="1" dirty="0">
                <a:solidFill>
                  <a:srgbClr val="FFCC00"/>
                </a:solidFill>
                <a:latin typeface="Helvetica Neue Condensed" charset="0"/>
                <a:ea typeface="Helvetica Neue Condensed" charset="0"/>
                <a:cs typeface="Helvetica Neue Condensed" charset="0"/>
              </a:rPr>
              <a:t>Support Access</a:t>
            </a:r>
          </a:p>
          <a:p>
            <a:pPr marL="361398" lvl="1" algn="ctr">
              <a:spcAft>
                <a:spcPts val="600"/>
              </a:spcAft>
            </a:pPr>
            <a:endParaRPr lang="en-US" sz="1400" b="1" dirty="0">
              <a:solidFill>
                <a:srgbClr val="FFCC00"/>
              </a:solidFill>
              <a:latin typeface="Helvetica Neue Condensed" charset="0"/>
              <a:ea typeface="Helvetica Neue Condensed" charset="0"/>
              <a:cs typeface="Helvetica Neue Condensed" charset="0"/>
            </a:endParaRPr>
          </a:p>
          <a:p>
            <a:pPr marL="647148" lvl="1" indent="-285750">
              <a:spcAft>
                <a:spcPts val="600"/>
              </a:spcAft>
              <a:buClr>
                <a:srgbClr val="FFCC00"/>
              </a:buClr>
              <a:buFont typeface="Wingdings" panose="05000000000000000000" pitchFamily="2" charset="2"/>
              <a:buChar char="ü"/>
            </a:pPr>
            <a:r>
              <a:rPr lang="en-US" sz="1400" dirty="0">
                <a:latin typeface="Arial" charset="0"/>
              </a:rPr>
              <a:t>The Partner Portal provides access to the Support Portal for Partners</a:t>
            </a:r>
          </a:p>
          <a:p>
            <a:pPr marL="647148" lvl="1" indent="-285750">
              <a:buClr>
                <a:srgbClr val="FFCC00"/>
              </a:buClr>
              <a:buFont typeface="Wingdings" panose="05000000000000000000" pitchFamily="2" charset="2"/>
              <a:buChar char="ü"/>
            </a:pPr>
            <a:endParaRPr lang="en-US" sz="1400" dirty="0">
              <a:latin typeface="Arial" charset="0"/>
            </a:endParaRPr>
          </a:p>
          <a:p>
            <a:pPr marL="647148" lvl="1" indent="-285750">
              <a:spcAft>
                <a:spcPts val="600"/>
              </a:spcAft>
              <a:buClr>
                <a:srgbClr val="FFCC00"/>
              </a:buClr>
              <a:buFont typeface="Wingdings" panose="05000000000000000000" pitchFamily="2" charset="2"/>
              <a:buChar char="ü"/>
            </a:pPr>
            <a:r>
              <a:rPr lang="en-US" sz="1400" dirty="0">
                <a:latin typeface="Arial" charset="0"/>
              </a:rPr>
              <a:t>Use the Direct Access to the Support Portal in the upper menu bar </a:t>
            </a:r>
          </a:p>
          <a:p>
            <a:pPr marL="647148" lvl="1" indent="-285750">
              <a:buClr>
                <a:srgbClr val="FFCC00"/>
              </a:buClr>
              <a:buFont typeface="Wingdings" panose="05000000000000000000" pitchFamily="2" charset="2"/>
              <a:buChar char="ü"/>
            </a:pPr>
            <a:endParaRPr lang="en-US" sz="1400" dirty="0">
              <a:latin typeface="Arial" charset="0"/>
            </a:endParaRPr>
          </a:p>
          <a:p>
            <a:pPr marL="647148" lvl="1" indent="-285750">
              <a:spcAft>
                <a:spcPts val="600"/>
              </a:spcAft>
              <a:buClr>
                <a:srgbClr val="FFCC00"/>
              </a:buClr>
              <a:buFont typeface="Wingdings" panose="05000000000000000000" pitchFamily="2" charset="2"/>
              <a:buChar char="ü"/>
            </a:pPr>
            <a:r>
              <a:rPr lang="en-US" sz="1400" dirty="0">
                <a:latin typeface="Arial" charset="0"/>
              </a:rPr>
              <a:t>If the 3 Registration Steps are followed: You will have one single view to Manage your Customers</a:t>
            </a:r>
          </a:p>
          <a:p>
            <a:pPr marL="342900" indent="-342900">
              <a:buClr>
                <a:srgbClr val="FFCC00"/>
              </a:buClr>
              <a:buFont typeface="Wingdings" panose="05000000000000000000" pitchFamily="2" charset="2"/>
              <a:buChar char="ü"/>
            </a:pPr>
            <a:endParaRPr lang="en-US" sz="1400" dirty="0">
              <a:latin typeface="Arial" panose="020B0604020202020204" pitchFamily="34" charset="0"/>
              <a:cs typeface="Arial" panose="020B0604020202020204" pitchFamily="34" charset="0"/>
            </a:endParaRPr>
          </a:p>
          <a:p>
            <a:pPr marL="342900" indent="-342900">
              <a:buClr>
                <a:srgbClr val="FFCC00"/>
              </a:buClr>
              <a:buFont typeface="Wingdings" panose="05000000000000000000" pitchFamily="2" charset="2"/>
              <a:buChar char="ü"/>
            </a:pPr>
            <a:endParaRPr lang="en-US" sz="1400" dirty="0">
              <a:latin typeface="Arial" panose="020B0604020202020204" pitchFamily="34" charset="0"/>
              <a:cs typeface="Arial" panose="020B0604020202020204" pitchFamily="34" charset="0"/>
            </a:endParaRPr>
          </a:p>
          <a:p>
            <a:pPr marL="742631" lvl="1" indent="-285750">
              <a:buClr>
                <a:srgbClr val="FFCC00"/>
              </a:buClr>
              <a:buFont typeface="Wingdings" panose="05000000000000000000" pitchFamily="2" charset="2"/>
              <a:buChar char="ü"/>
            </a:pPr>
            <a:endParaRPr lang="en-US" sz="1400" dirty="0">
              <a:latin typeface="Arial" panose="020B0604020202020204" pitchFamily="34" charset="0"/>
              <a:cs typeface="Arial" panose="020B0604020202020204" pitchFamily="34" charset="0"/>
            </a:endParaRPr>
          </a:p>
          <a:p>
            <a:pPr lvl="1"/>
            <a:endParaRPr lang="en-US" sz="1400" dirty="0">
              <a:latin typeface="Arial" panose="020B0604020202020204" pitchFamily="34" charset="0"/>
              <a:cs typeface="Arial" panose="020B0604020202020204" pitchFamily="34"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600" dirty="0">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eaLnBrk="0" fontAlgn="base" hangingPunct="0">
              <a:spcBef>
                <a:spcPct val="20000"/>
              </a:spcBef>
              <a:spcAft>
                <a:spcPct val="0"/>
              </a:spcAft>
              <a:buClr>
                <a:schemeClr val="accent1"/>
              </a:buClr>
              <a:buSzPct val="90000"/>
            </a:pPr>
            <a:endParaRPr lang="fr-FR" sz="1400" dirty="0">
              <a:latin typeface="Arial" charset="0"/>
            </a:endParaRPr>
          </a:p>
        </p:txBody>
      </p:sp>
      <p:pic>
        <p:nvPicPr>
          <p:cNvPr id="6" name="Picture 5">
            <a:extLst>
              <a:ext uri="{FF2B5EF4-FFF2-40B4-BE49-F238E27FC236}">
                <a16:creationId xmlns:a16="http://schemas.microsoft.com/office/drawing/2014/main" id="{90A91815-3AA2-4073-A1C1-BD1212B02074}"/>
              </a:ext>
            </a:extLst>
          </p:cNvPr>
          <p:cNvPicPr>
            <a:picLocks noChangeAspect="1"/>
          </p:cNvPicPr>
          <p:nvPr/>
        </p:nvPicPr>
        <p:blipFill>
          <a:blip r:embed="rId4"/>
          <a:stretch>
            <a:fillRect/>
          </a:stretch>
        </p:blipFill>
        <p:spPr>
          <a:xfrm>
            <a:off x="645262" y="2232220"/>
            <a:ext cx="6494221" cy="4016242"/>
          </a:xfrm>
          <a:prstGeom prst="rect">
            <a:avLst/>
          </a:prstGeom>
        </p:spPr>
      </p:pic>
    </p:spTree>
    <p:extLst>
      <p:ext uri="{BB962C8B-B14F-4D97-AF65-F5344CB8AC3E}">
        <p14:creationId xmlns:p14="http://schemas.microsoft.com/office/powerpoint/2010/main" val="199373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941" y="26506"/>
            <a:ext cx="10726279" cy="898171"/>
          </a:xfrm>
        </p:spPr>
        <p:txBody>
          <a:bodyPr/>
          <a:lstStyle/>
          <a:p>
            <a:r>
              <a:rPr lang="en-US" sz="2400" dirty="0">
                <a:solidFill>
                  <a:schemeClr val="bg2">
                    <a:lumMod val="75000"/>
                  </a:schemeClr>
                </a:solidFill>
              </a:rPr>
              <a:t>3 Easy Steps:  </a:t>
            </a:r>
            <a:r>
              <a:rPr lang="en-US" sz="2400" dirty="0"/>
              <a:t>3 - Partner creates</a:t>
            </a:r>
            <a:r>
              <a:rPr lang="en-US" sz="2400" dirty="0">
                <a:latin typeface="Helvetica Neue Light" charset="0"/>
                <a:ea typeface="Helvetica Neue Light" charset="0"/>
                <a:cs typeface="Helvetica Neue Light" charset="0"/>
              </a:rPr>
              <a:t> their Customer Account List</a:t>
            </a:r>
            <a:endParaRPr lang="en-US" sz="2400" dirty="0"/>
          </a:p>
        </p:txBody>
      </p:sp>
      <p:sp>
        <p:nvSpPr>
          <p:cNvPr id="7" name="Rounded Rectangle 6"/>
          <p:cNvSpPr/>
          <p:nvPr/>
        </p:nvSpPr>
        <p:spPr bwMode="invGray">
          <a:xfrm>
            <a:off x="411391" y="987530"/>
            <a:ext cx="8183351" cy="1092407"/>
          </a:xfrm>
          <a:prstGeom prst="roundRect">
            <a:avLst/>
          </a:prstGeom>
          <a:solidFill>
            <a:srgbClr val="92D050"/>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8" name="TextBox 7"/>
          <p:cNvSpPr txBox="1"/>
          <p:nvPr/>
        </p:nvSpPr>
        <p:spPr>
          <a:xfrm>
            <a:off x="460393" y="1064275"/>
            <a:ext cx="7742518" cy="1015663"/>
          </a:xfrm>
          <a:prstGeom prst="rect">
            <a:avLst/>
          </a:prstGeom>
          <a:noFill/>
        </p:spPr>
        <p:txBody>
          <a:bodyPr wrap="square" rtlCol="0">
            <a:spAutoFit/>
          </a:bodyPr>
          <a:lstStyle/>
          <a:p>
            <a:pPr algn="ctr"/>
            <a:r>
              <a:rPr lang="en-US" sz="2000" dirty="0"/>
              <a:t>Partner creates their individual customer account list </a:t>
            </a:r>
            <a:r>
              <a:rPr lang="en-US" sz="2000" dirty="0">
                <a:latin typeface="Helvetica Neue Light" charset="0"/>
                <a:ea typeface="Helvetica Neue Light" charset="0"/>
                <a:cs typeface="Helvetica Neue Light" charset="0"/>
              </a:rPr>
              <a:t>by connecting the subaccount created by the Customer </a:t>
            </a:r>
            <a:r>
              <a:rPr lang="en-US" sz="2000" dirty="0"/>
              <a:t>on their  </a:t>
            </a:r>
            <a:r>
              <a:rPr lang="en-US" sz="2000" b="1" dirty="0">
                <a:solidFill>
                  <a:srgbClr val="FFFFFF"/>
                </a:solidFill>
              </a:rPr>
              <a:t>Partner Portal Support Access</a:t>
            </a: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67232" y="937506"/>
            <a:ext cx="916962" cy="886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ontent Placeholder 2"/>
          <p:cNvSpPr>
            <a:spLocks noGrp="1"/>
          </p:cNvSpPr>
          <p:nvPr>
            <p:ph idx="1"/>
          </p:nvPr>
        </p:nvSpPr>
        <p:spPr>
          <a:xfrm>
            <a:off x="8834503" y="1844650"/>
            <a:ext cx="3252248" cy="4471307"/>
          </a:xfrm>
          <a:prstGeom prst="roundRect">
            <a:avLst/>
          </a:prstGeom>
          <a:solidFill>
            <a:schemeClr val="accent4">
              <a:lumMod val="20000"/>
              <a:lumOff val="80000"/>
              <a:alpha val="47000"/>
            </a:schemeClr>
          </a:solidFill>
          <a:ln w="3175">
            <a:noFill/>
          </a:ln>
        </p:spPr>
        <p:txBody>
          <a:bodyPr>
            <a:normAutofit/>
          </a:bodyPr>
          <a:lstStyle/>
          <a:p>
            <a:pPr eaLnBrk="0" fontAlgn="base" hangingPunct="0">
              <a:spcBef>
                <a:spcPct val="20000"/>
              </a:spcBef>
              <a:spcAft>
                <a:spcPct val="0"/>
              </a:spcAft>
              <a:buClr>
                <a:srgbClr val="92D050"/>
              </a:buClr>
              <a:buSzPct val="90000"/>
              <a:buFont typeface="Wingdings" panose="05000000000000000000" pitchFamily="2" charset="2"/>
              <a:buChar char="ü"/>
            </a:pPr>
            <a:r>
              <a:rPr lang="en-US" sz="1300" dirty="0">
                <a:latin typeface="Arial" charset="0"/>
              </a:rPr>
              <a:t>Click on </a:t>
            </a:r>
            <a:r>
              <a:rPr lang="en-US" sz="1300" dirty="0">
                <a:solidFill>
                  <a:srgbClr val="92D050"/>
                </a:solidFill>
                <a:latin typeface="Arial" charset="0"/>
              </a:rPr>
              <a:t>Human Icon</a:t>
            </a:r>
          </a:p>
          <a:p>
            <a:pPr eaLnBrk="0" fontAlgn="base" hangingPunct="0">
              <a:spcBef>
                <a:spcPct val="20000"/>
              </a:spcBef>
              <a:spcAft>
                <a:spcPct val="0"/>
              </a:spcAft>
              <a:buClr>
                <a:srgbClr val="92D050"/>
              </a:buClr>
              <a:buSzPct val="90000"/>
              <a:buFont typeface="Wingdings" panose="05000000000000000000" pitchFamily="2" charset="2"/>
              <a:buChar char="ü"/>
            </a:pPr>
            <a:endParaRPr lang="en-US" sz="1300" dirty="0">
              <a:solidFill>
                <a:srgbClr val="92D050"/>
              </a:solidFill>
              <a:latin typeface="Arial" charset="0"/>
            </a:endParaRPr>
          </a:p>
          <a:p>
            <a:pPr eaLnBrk="0" fontAlgn="base" hangingPunct="0">
              <a:spcBef>
                <a:spcPct val="20000"/>
              </a:spcBef>
              <a:spcAft>
                <a:spcPct val="0"/>
              </a:spcAft>
              <a:buClr>
                <a:srgbClr val="92D050"/>
              </a:buClr>
              <a:buSzPct val="90000"/>
              <a:buFont typeface="Wingdings" panose="05000000000000000000" pitchFamily="2" charset="2"/>
              <a:buChar char="ü"/>
            </a:pPr>
            <a:r>
              <a:rPr lang="en-US" sz="1300" dirty="0">
                <a:latin typeface="Arial" charset="0"/>
              </a:rPr>
              <a:t>By default, the connected account page is </a:t>
            </a:r>
            <a:r>
              <a:rPr lang="en-US" sz="1300" dirty="0">
                <a:solidFill>
                  <a:srgbClr val="92D050"/>
                </a:solidFill>
                <a:latin typeface="Arial" charset="0"/>
              </a:rPr>
              <a:t>empty </a:t>
            </a:r>
            <a:r>
              <a:rPr lang="en-US" sz="1300" dirty="0">
                <a:latin typeface="Arial" charset="0"/>
              </a:rPr>
              <a:t> </a:t>
            </a:r>
          </a:p>
          <a:p>
            <a:pPr eaLnBrk="0" fontAlgn="base" hangingPunct="0">
              <a:spcBef>
                <a:spcPct val="20000"/>
              </a:spcBef>
              <a:spcAft>
                <a:spcPct val="0"/>
              </a:spcAft>
              <a:buClr>
                <a:srgbClr val="92D050"/>
              </a:buClr>
              <a:buSzPct val="90000"/>
              <a:buFont typeface="Wingdings" panose="05000000000000000000" pitchFamily="2" charset="2"/>
              <a:buChar char="ü"/>
            </a:pPr>
            <a:endParaRPr lang="en-US" sz="1300" dirty="0">
              <a:solidFill>
                <a:srgbClr val="92D050"/>
              </a:solidFill>
              <a:latin typeface="Arial" charset="0"/>
            </a:endParaRPr>
          </a:p>
          <a:p>
            <a:pPr eaLnBrk="0" fontAlgn="base" hangingPunct="0">
              <a:spcBef>
                <a:spcPct val="20000"/>
              </a:spcBef>
              <a:spcAft>
                <a:spcPct val="0"/>
              </a:spcAft>
              <a:buClr>
                <a:srgbClr val="92D050"/>
              </a:buClr>
              <a:buSzPct val="90000"/>
              <a:buFont typeface="Wingdings" panose="05000000000000000000" pitchFamily="2" charset="2"/>
              <a:buChar char="ü"/>
            </a:pPr>
            <a:r>
              <a:rPr lang="en-US" sz="1300" dirty="0">
                <a:latin typeface="Arial" charset="0"/>
              </a:rPr>
              <a:t>Use </a:t>
            </a:r>
            <a:r>
              <a:rPr lang="en-US" sz="1300" dirty="0">
                <a:solidFill>
                  <a:srgbClr val="92D050"/>
                </a:solidFill>
                <a:latin typeface="Arial" charset="0"/>
              </a:rPr>
              <a:t>“Manage Account” </a:t>
            </a:r>
            <a:r>
              <a:rPr lang="en-US" sz="1300" dirty="0">
                <a:latin typeface="Arial" charset="0"/>
              </a:rPr>
              <a:t>menu to create customer account list. </a:t>
            </a:r>
          </a:p>
          <a:p>
            <a:pPr eaLnBrk="0" fontAlgn="base" hangingPunct="0">
              <a:spcBef>
                <a:spcPct val="20000"/>
              </a:spcBef>
              <a:spcAft>
                <a:spcPct val="0"/>
              </a:spcAft>
              <a:buClr>
                <a:srgbClr val="92D050"/>
              </a:buClr>
              <a:buSzPct val="90000"/>
              <a:buFont typeface="Wingdings" panose="05000000000000000000" pitchFamily="2" charset="2"/>
              <a:buChar char="ü"/>
            </a:pPr>
            <a:endParaRPr lang="en-US" sz="1300" dirty="0">
              <a:latin typeface="Arial" charset="0"/>
            </a:endParaRPr>
          </a:p>
          <a:p>
            <a:pPr eaLnBrk="0" fontAlgn="base" hangingPunct="0">
              <a:spcBef>
                <a:spcPct val="20000"/>
              </a:spcBef>
              <a:spcAft>
                <a:spcPct val="0"/>
              </a:spcAft>
              <a:buClr>
                <a:srgbClr val="92D050"/>
              </a:buClr>
              <a:buSzPct val="90000"/>
              <a:buFont typeface="Wingdings" panose="05000000000000000000" pitchFamily="2" charset="2"/>
              <a:buChar char="ü"/>
            </a:pPr>
            <a:r>
              <a:rPr lang="en-US" sz="1300" dirty="0"/>
              <a:t>Connect</a:t>
            </a:r>
            <a:r>
              <a:rPr lang="en-US" sz="1300" dirty="0">
                <a:solidFill>
                  <a:srgbClr val="92D050"/>
                </a:solidFill>
              </a:rPr>
              <a:t> </a:t>
            </a:r>
            <a:r>
              <a:rPr lang="en-US" sz="1300" dirty="0"/>
              <a:t> </a:t>
            </a:r>
            <a:r>
              <a:rPr lang="en-US" sz="1300" dirty="0">
                <a:solidFill>
                  <a:srgbClr val="92D050"/>
                </a:solidFill>
              </a:rPr>
              <a:t>sub-account </a:t>
            </a:r>
            <a:r>
              <a:rPr lang="en-US" sz="1300" dirty="0"/>
              <a:t>created by Customer</a:t>
            </a:r>
          </a:p>
          <a:p>
            <a:pPr eaLnBrk="0" fontAlgn="base" hangingPunct="0">
              <a:spcBef>
                <a:spcPct val="20000"/>
              </a:spcBef>
              <a:spcAft>
                <a:spcPct val="0"/>
              </a:spcAft>
              <a:buClr>
                <a:srgbClr val="92D050"/>
              </a:buClr>
              <a:buSzPct val="90000"/>
              <a:buFont typeface="Wingdings" panose="05000000000000000000" pitchFamily="2" charset="2"/>
              <a:buChar char="ü"/>
            </a:pPr>
            <a:endParaRPr lang="en-US" sz="1300" dirty="0"/>
          </a:p>
          <a:p>
            <a:pPr eaLnBrk="0" fontAlgn="base" hangingPunct="0">
              <a:spcBef>
                <a:spcPct val="20000"/>
              </a:spcBef>
              <a:spcAft>
                <a:spcPct val="0"/>
              </a:spcAft>
              <a:buClr>
                <a:srgbClr val="92D050"/>
              </a:buClr>
              <a:buSzPct val="90000"/>
              <a:buFont typeface="Wingdings" panose="05000000000000000000" pitchFamily="2" charset="2"/>
              <a:buChar char="ü"/>
            </a:pPr>
            <a:r>
              <a:rPr lang="en-US" sz="1300" dirty="0">
                <a:solidFill>
                  <a:srgbClr val="000000"/>
                </a:solidFill>
              </a:rPr>
              <a:t>Enter your </a:t>
            </a:r>
            <a:r>
              <a:rPr lang="en-US" sz="1300" dirty="0"/>
              <a:t>sub-account </a:t>
            </a:r>
            <a:r>
              <a:rPr lang="en-US" sz="1300" dirty="0">
                <a:solidFill>
                  <a:srgbClr val="92D050"/>
                </a:solidFill>
              </a:rPr>
              <a:t>credentials</a:t>
            </a:r>
            <a:r>
              <a:rPr lang="en-US" sz="1300" dirty="0">
                <a:solidFill>
                  <a:srgbClr val="000000"/>
                </a:solidFill>
              </a:rPr>
              <a:t>,</a:t>
            </a:r>
            <a:r>
              <a:rPr lang="en-US" sz="1300" dirty="0">
                <a:solidFill>
                  <a:srgbClr val="9E0000"/>
                </a:solidFill>
              </a:rPr>
              <a:t> </a:t>
            </a:r>
            <a:r>
              <a:rPr lang="en-US" sz="1300" dirty="0">
                <a:solidFill>
                  <a:srgbClr val="000000"/>
                </a:solidFill>
              </a:rPr>
              <a:t>click on </a:t>
            </a:r>
            <a:r>
              <a:rPr lang="en-US" sz="1300" dirty="0">
                <a:solidFill>
                  <a:srgbClr val="92D050"/>
                </a:solidFill>
              </a:rPr>
              <a:t>search</a:t>
            </a:r>
          </a:p>
          <a:p>
            <a:pPr marL="0" indent="0" eaLnBrk="0" fontAlgn="base" hangingPunct="0">
              <a:spcBef>
                <a:spcPct val="20000"/>
              </a:spcBef>
              <a:spcAft>
                <a:spcPct val="0"/>
              </a:spcAft>
              <a:buClr>
                <a:srgbClr val="92D050"/>
              </a:buClr>
              <a:buSzPct val="90000"/>
              <a:buNone/>
            </a:pPr>
            <a:endParaRPr lang="en-US" sz="1300" dirty="0">
              <a:solidFill>
                <a:srgbClr val="9E0000"/>
              </a:solidFill>
            </a:endParaRPr>
          </a:p>
          <a:p>
            <a:pPr eaLnBrk="0" fontAlgn="base" hangingPunct="0">
              <a:spcBef>
                <a:spcPct val="20000"/>
              </a:spcBef>
              <a:spcAft>
                <a:spcPct val="0"/>
              </a:spcAft>
              <a:buClr>
                <a:srgbClr val="92D050"/>
              </a:buClr>
              <a:buSzPct val="90000"/>
              <a:buFont typeface="Wingdings" panose="05000000000000000000" pitchFamily="2" charset="2"/>
              <a:buChar char="ü"/>
            </a:pPr>
            <a:r>
              <a:rPr lang="en-US" sz="1300" dirty="0">
                <a:solidFill>
                  <a:srgbClr val="9E0000"/>
                </a:solidFill>
              </a:rPr>
              <a:t> </a:t>
            </a:r>
            <a:r>
              <a:rPr lang="en-US" sz="1300" dirty="0">
                <a:solidFill>
                  <a:srgbClr val="92D050"/>
                </a:solidFill>
              </a:rPr>
              <a:t>Select</a:t>
            </a:r>
            <a:r>
              <a:rPr lang="en-US" sz="1300" dirty="0">
                <a:solidFill>
                  <a:srgbClr val="000000"/>
                </a:solidFill>
              </a:rPr>
              <a:t> the account and </a:t>
            </a:r>
            <a:r>
              <a:rPr lang="en-US" sz="1300" dirty="0">
                <a:solidFill>
                  <a:srgbClr val="92D050"/>
                </a:solidFill>
              </a:rPr>
              <a:t>Connect</a:t>
            </a:r>
          </a:p>
          <a:p>
            <a:pPr eaLnBrk="0" fontAlgn="base" hangingPunct="0">
              <a:spcBef>
                <a:spcPct val="20000"/>
              </a:spcBef>
              <a:spcAft>
                <a:spcPct val="0"/>
              </a:spcAft>
              <a:buClr>
                <a:srgbClr val="92D050"/>
              </a:buClr>
              <a:buSzPct val="90000"/>
              <a:buFont typeface="Wingdings" panose="05000000000000000000" pitchFamily="2" charset="2"/>
              <a:buChar char="ü"/>
            </a:pPr>
            <a:endParaRPr lang="en-US" sz="1300" dirty="0">
              <a:solidFill>
                <a:srgbClr val="92D050"/>
              </a:solidFill>
            </a:endParaRPr>
          </a:p>
          <a:p>
            <a:pPr eaLnBrk="0" fontAlgn="base" hangingPunct="0">
              <a:spcBef>
                <a:spcPct val="20000"/>
              </a:spcBef>
              <a:spcAft>
                <a:spcPct val="0"/>
              </a:spcAft>
              <a:buClr>
                <a:srgbClr val="92D050"/>
              </a:buClr>
              <a:buSzPct val="90000"/>
              <a:buFont typeface="Wingdings" panose="05000000000000000000" pitchFamily="2" charset="2"/>
              <a:buChar char="ü"/>
            </a:pPr>
            <a:r>
              <a:rPr lang="en-US" sz="1300" dirty="0">
                <a:solidFill>
                  <a:srgbClr val="000000"/>
                </a:solidFill>
              </a:rPr>
              <a:t>The account will now be listed in </a:t>
            </a:r>
            <a:r>
              <a:rPr lang="en-US" sz="1300" dirty="0">
                <a:solidFill>
                  <a:srgbClr val="92D050"/>
                </a:solidFill>
              </a:rPr>
              <a:t>connected accounts</a:t>
            </a:r>
          </a:p>
          <a:p>
            <a:pPr eaLnBrk="0" fontAlgn="base" hangingPunct="0">
              <a:spcBef>
                <a:spcPct val="20000"/>
              </a:spcBef>
              <a:spcAft>
                <a:spcPct val="0"/>
              </a:spcAft>
              <a:buClr>
                <a:srgbClr val="92D050"/>
              </a:buClr>
              <a:buSzPct val="90000"/>
              <a:buFont typeface="Wingdings" panose="05000000000000000000" pitchFamily="2" charset="2"/>
              <a:buChar char="ü"/>
            </a:pPr>
            <a:endParaRPr lang="en-US" sz="1400" dirty="0"/>
          </a:p>
          <a:p>
            <a:pPr eaLnBrk="0" fontAlgn="base" hangingPunct="0">
              <a:spcBef>
                <a:spcPct val="20000"/>
              </a:spcBef>
              <a:spcAft>
                <a:spcPct val="0"/>
              </a:spcAft>
              <a:buClr>
                <a:srgbClr val="92D050"/>
              </a:buClr>
              <a:buSzPct val="90000"/>
              <a:buFont typeface="Wingdings" panose="05000000000000000000" pitchFamily="2" charset="2"/>
              <a:buChar char="ü"/>
            </a:pPr>
            <a:endParaRPr lang="en-US" sz="1400" dirty="0"/>
          </a:p>
          <a:p>
            <a:pPr eaLnBrk="0" fontAlgn="base" hangingPunct="0">
              <a:spcBef>
                <a:spcPct val="20000"/>
              </a:spcBef>
              <a:spcAft>
                <a:spcPct val="0"/>
              </a:spcAft>
              <a:buClr>
                <a:srgbClr val="92D050"/>
              </a:buClr>
              <a:buSzPct val="90000"/>
              <a:buFont typeface="Wingdings" panose="05000000000000000000" pitchFamily="2" charset="2"/>
              <a:buChar char="ü"/>
            </a:pPr>
            <a:endParaRPr lang="en-US" sz="1400" dirty="0"/>
          </a:p>
          <a:p>
            <a:pPr eaLnBrk="0" fontAlgn="base" hangingPunct="0">
              <a:spcBef>
                <a:spcPct val="20000"/>
              </a:spcBef>
              <a:spcAft>
                <a:spcPct val="0"/>
              </a:spcAft>
              <a:buClr>
                <a:srgbClr val="92D050"/>
              </a:buClr>
              <a:buSzPct val="90000"/>
              <a:buFont typeface="Wingdings" panose="05000000000000000000" pitchFamily="2" charset="2"/>
              <a:buChar char="ü"/>
            </a:pPr>
            <a:endParaRPr lang="en-US" sz="1400" dirty="0"/>
          </a:p>
          <a:p>
            <a:pPr marL="342900" indent="-342900" eaLnBrk="0" fontAlgn="base" hangingPunct="0">
              <a:spcBef>
                <a:spcPct val="20000"/>
              </a:spcBef>
              <a:spcAft>
                <a:spcPct val="0"/>
              </a:spcAft>
              <a:buClr>
                <a:srgbClr val="92D050"/>
              </a:buClr>
              <a:buSzPct val="90000"/>
              <a:buFont typeface="+mj-lt"/>
              <a:buAutoNum type="arabicPeriod"/>
            </a:pPr>
            <a:endParaRPr lang="en-US" sz="1800" dirty="0">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C0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C00000"/>
              </a:solidFill>
              <a:latin typeface="Arial" charset="0"/>
            </a:endParaRPr>
          </a:p>
          <a:p>
            <a:pPr marL="361398" lvl="1" indent="0">
              <a:spcAft>
                <a:spcPts val="600"/>
              </a:spcAft>
              <a:buNone/>
            </a:pPr>
            <a:endParaRPr lang="en-US" sz="1700" dirty="0">
              <a:latin typeface="Helvetica Neue Light" charset="0"/>
              <a:ea typeface="Helvetica Neue Light" charset="0"/>
              <a:cs typeface="Helvetica Neue Light"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889" y="2883334"/>
            <a:ext cx="7810742" cy="12633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9" name="Oval 18"/>
          <p:cNvSpPr/>
          <p:nvPr/>
        </p:nvSpPr>
        <p:spPr bwMode="invGray">
          <a:xfrm>
            <a:off x="435222" y="3714160"/>
            <a:ext cx="1640263" cy="363117"/>
          </a:xfrm>
          <a:prstGeom prst="ellipse">
            <a:avLst/>
          </a:prstGeom>
          <a:noFill/>
          <a:ln w="41275">
            <a:solidFill>
              <a:srgbClr val="92D050"/>
            </a:solidFill>
            <a:round/>
            <a:headEnd/>
            <a:tailEnd/>
          </a:ln>
        </p:spPr>
        <p:txBody>
          <a:bodyPr wrap="square" rtlCol="0" anchor="ctr"/>
          <a:lstStyle/>
          <a:p>
            <a:pPr algn="ctr" defTabSz="342879"/>
            <a:endParaRPr lang="en-US" sz="2000" dirty="0"/>
          </a:p>
        </p:txBody>
      </p:sp>
      <p:pic>
        <p:nvPicPr>
          <p:cNvPr id="2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4432" y="4270124"/>
            <a:ext cx="5311199" cy="196959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1" name="Oval 20"/>
          <p:cNvSpPr/>
          <p:nvPr/>
        </p:nvSpPr>
        <p:spPr bwMode="invGray">
          <a:xfrm>
            <a:off x="4064561" y="5805154"/>
            <a:ext cx="1369545" cy="363117"/>
          </a:xfrm>
          <a:prstGeom prst="ellipse">
            <a:avLst/>
          </a:prstGeom>
          <a:noFill/>
          <a:ln w="41275">
            <a:solidFill>
              <a:srgbClr val="92D050"/>
            </a:solidFill>
            <a:round/>
            <a:headEnd/>
            <a:tailEnd/>
          </a:ln>
        </p:spPr>
        <p:txBody>
          <a:bodyPr wrap="square" rtlCol="0" anchor="ctr"/>
          <a:lstStyle/>
          <a:p>
            <a:pPr algn="ctr" defTabSz="342879"/>
            <a:endParaRPr lang="en-US" sz="2000" dirty="0"/>
          </a:p>
        </p:txBody>
      </p:sp>
      <p:sp>
        <p:nvSpPr>
          <p:cNvPr id="24" name="Rounded Rectangle 23"/>
          <p:cNvSpPr/>
          <p:nvPr/>
        </p:nvSpPr>
        <p:spPr bwMode="invGray">
          <a:xfrm>
            <a:off x="227827" y="4500884"/>
            <a:ext cx="2573518" cy="1654819"/>
          </a:xfrm>
          <a:prstGeom prst="roundRect">
            <a:avLst/>
          </a:prstGeom>
          <a:solidFill>
            <a:srgbClr val="F9A9FB"/>
          </a:solidFill>
          <a:ln w="9525">
            <a:solidFill>
              <a:schemeClr val="accent4">
                <a:lumMod val="40000"/>
                <a:lumOff val="60000"/>
              </a:schemeClr>
            </a:solidFill>
            <a:round/>
            <a:headEnd/>
            <a:tailEnd/>
          </a:ln>
        </p:spPr>
        <p:txBody>
          <a:bodyPr wrap="square" rtlCol="0" anchor="ctr"/>
          <a:lstStyle/>
          <a:p>
            <a:pPr algn="ctr" defTabSz="342879"/>
            <a:endParaRPr lang="en-US" sz="2000" dirty="0"/>
          </a:p>
        </p:txBody>
      </p:sp>
      <p:sp>
        <p:nvSpPr>
          <p:cNvPr id="25" name="TextBox 24"/>
          <p:cNvSpPr txBox="1"/>
          <p:nvPr/>
        </p:nvSpPr>
        <p:spPr>
          <a:xfrm>
            <a:off x="293814" y="4500885"/>
            <a:ext cx="2422689" cy="1637371"/>
          </a:xfrm>
          <a:prstGeom prst="rect">
            <a:avLst/>
          </a:prstGeom>
          <a:noFill/>
        </p:spPr>
        <p:txBody>
          <a:bodyPr wrap="square" rtlCol="0">
            <a:spAutoFit/>
          </a:bodyPr>
          <a:lstStyle/>
          <a:p>
            <a:pPr marL="285750" indent="-285750" eaLnBrk="0" fontAlgn="base" hangingPunct="0">
              <a:spcBef>
                <a:spcPct val="20000"/>
              </a:spcBef>
              <a:spcAft>
                <a:spcPct val="0"/>
              </a:spcAft>
              <a:buClr>
                <a:srgbClr val="FFFFFF"/>
              </a:buClr>
              <a:buSzPct val="90000"/>
              <a:buFont typeface="Wingdings" panose="05000000000000000000" pitchFamily="2" charset="2"/>
              <a:buChar char="ü"/>
            </a:pPr>
            <a:r>
              <a:rPr lang="en-US" sz="1200" dirty="0">
                <a:solidFill>
                  <a:srgbClr val="1B232A"/>
                </a:solidFill>
                <a:cs typeface="Helvetica 55 Roman"/>
              </a:rPr>
              <a:t>Once connected, the </a:t>
            </a:r>
            <a:r>
              <a:rPr lang="en-US" sz="1200" b="1" dirty="0">
                <a:solidFill>
                  <a:srgbClr val="FFFFFF"/>
                </a:solidFill>
                <a:cs typeface="Helvetica 55 Roman"/>
              </a:rPr>
              <a:t>reseller’s sub-account  </a:t>
            </a:r>
            <a:r>
              <a:rPr lang="en-US" sz="1200" dirty="0">
                <a:solidFill>
                  <a:srgbClr val="1B232A"/>
                </a:solidFill>
                <a:cs typeface="Helvetica 55 Roman"/>
              </a:rPr>
              <a:t>will </a:t>
            </a:r>
            <a:r>
              <a:rPr lang="en-US" sz="1200" dirty="0">
                <a:cs typeface="Helvetica 55 Roman"/>
              </a:rPr>
              <a:t>no longer be accessible from </a:t>
            </a:r>
            <a:r>
              <a:rPr lang="en-US" sz="1200" b="1" dirty="0">
                <a:solidFill>
                  <a:schemeClr val="bg1"/>
                </a:solidFill>
                <a:cs typeface="Helvetica 55 Roman"/>
              </a:rPr>
              <a:t>support.fortinet.com.</a:t>
            </a:r>
          </a:p>
          <a:p>
            <a:pPr marL="285750" indent="-285750" eaLnBrk="0" fontAlgn="base" hangingPunct="0">
              <a:spcAft>
                <a:spcPct val="0"/>
              </a:spcAft>
              <a:buClr>
                <a:srgbClr val="FFFFFF"/>
              </a:buClr>
              <a:buSzPct val="90000"/>
              <a:buFont typeface="Wingdings" panose="05000000000000000000" pitchFamily="2" charset="2"/>
              <a:buChar char="ü"/>
            </a:pPr>
            <a:endParaRPr lang="en-US" sz="1200" dirty="0">
              <a:solidFill>
                <a:schemeClr val="bg1"/>
              </a:solidFill>
              <a:cs typeface="Helvetica 55 Roman"/>
            </a:endParaRPr>
          </a:p>
          <a:p>
            <a:pPr marL="285750" indent="-285750" eaLnBrk="0" fontAlgn="base" hangingPunct="0">
              <a:spcBef>
                <a:spcPct val="20000"/>
              </a:spcBef>
              <a:spcAft>
                <a:spcPct val="0"/>
              </a:spcAft>
              <a:buClr>
                <a:srgbClr val="FFFFFF"/>
              </a:buClr>
              <a:buSzPct val="90000"/>
              <a:buFont typeface="Wingdings" panose="05000000000000000000" pitchFamily="2" charset="2"/>
              <a:buChar char="ü"/>
            </a:pPr>
            <a:r>
              <a:rPr lang="en-US" sz="1200" dirty="0"/>
              <a:t>The connection </a:t>
            </a:r>
            <a:r>
              <a:rPr lang="en-US" sz="1200" b="1" dirty="0">
                <a:solidFill>
                  <a:srgbClr val="FFFFFF"/>
                </a:solidFill>
              </a:rPr>
              <a:t>will not</a:t>
            </a:r>
            <a:r>
              <a:rPr lang="en-US" sz="1200" b="1" dirty="0">
                <a:solidFill>
                  <a:srgbClr val="FFFFFF"/>
                </a:solidFill>
                <a:ea typeface="Helvetica Neue Light" charset="0"/>
                <a:cs typeface="Helvetica Neue Light" charset="0"/>
              </a:rPr>
              <a:t> affect</a:t>
            </a:r>
            <a:r>
              <a:rPr lang="en-US" sz="1200" b="1" dirty="0">
                <a:ea typeface="Helvetica Neue Light" charset="0"/>
                <a:cs typeface="Helvetica Neue Light" charset="0"/>
              </a:rPr>
              <a:t> </a:t>
            </a:r>
            <a:r>
              <a:rPr lang="en-US" sz="1200" dirty="0">
                <a:ea typeface="Helvetica Neue Light" charset="0"/>
                <a:cs typeface="Helvetica Neue Light" charset="0"/>
              </a:rPr>
              <a:t>the customer’s support login.</a:t>
            </a:r>
            <a:r>
              <a:rPr lang="en-US" sz="1400" dirty="0"/>
              <a:t> </a:t>
            </a:r>
          </a:p>
        </p:txBody>
      </p:sp>
      <p:sp>
        <p:nvSpPr>
          <p:cNvPr id="3" name="Rectangle 2"/>
          <p:cNvSpPr/>
          <p:nvPr/>
        </p:nvSpPr>
        <p:spPr bwMode="invGray">
          <a:xfrm>
            <a:off x="10352220" y="937506"/>
            <a:ext cx="131975" cy="126769"/>
          </a:xfrm>
          <a:prstGeom prst="rect">
            <a:avLst/>
          </a:prstGeom>
          <a:solidFill>
            <a:schemeClr val="bg1"/>
          </a:solidFill>
          <a:ln w="9525">
            <a:noFill/>
            <a:round/>
            <a:headEnd/>
            <a:tailEnd/>
          </a:ln>
        </p:spPr>
        <p:txBody>
          <a:bodyPr wrap="square" rtlCol="0" anchor="ctr"/>
          <a:lstStyle/>
          <a:p>
            <a:pPr algn="ctr" defTabSz="342879"/>
            <a:endParaRPr lang="en-US" sz="2000" dirty="0"/>
          </a:p>
        </p:txBody>
      </p:sp>
      <p:pic>
        <p:nvPicPr>
          <p:cNvPr id="4" name="Picture 3">
            <a:extLst>
              <a:ext uri="{FF2B5EF4-FFF2-40B4-BE49-F238E27FC236}">
                <a16:creationId xmlns:a16="http://schemas.microsoft.com/office/drawing/2014/main" id="{8F0FBF87-80C3-41D6-865C-36AAB0577BA7}"/>
              </a:ext>
            </a:extLst>
          </p:cNvPr>
          <p:cNvPicPr>
            <a:picLocks noChangeAspect="1"/>
          </p:cNvPicPr>
          <p:nvPr/>
        </p:nvPicPr>
        <p:blipFill>
          <a:blip r:embed="rId6"/>
          <a:stretch>
            <a:fillRect/>
          </a:stretch>
        </p:blipFill>
        <p:spPr>
          <a:xfrm>
            <a:off x="604888" y="2102540"/>
            <a:ext cx="7742519" cy="657329"/>
          </a:xfrm>
          <a:prstGeom prst="rect">
            <a:avLst/>
          </a:prstGeom>
        </p:spPr>
      </p:pic>
    </p:spTree>
    <p:extLst>
      <p:ext uri="{BB962C8B-B14F-4D97-AF65-F5344CB8AC3E}">
        <p14:creationId xmlns:p14="http://schemas.microsoft.com/office/powerpoint/2010/main" val="3637783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Recap</a:t>
            </a:r>
          </a:p>
        </p:txBody>
      </p:sp>
      <p:sp>
        <p:nvSpPr>
          <p:cNvPr id="9" name="Rounded Rectangle 8"/>
          <p:cNvSpPr/>
          <p:nvPr/>
        </p:nvSpPr>
        <p:spPr bwMode="auto">
          <a:xfrm>
            <a:off x="1387085" y="1061787"/>
            <a:ext cx="3337088" cy="4930164"/>
          </a:xfrm>
          <a:prstGeom prst="roundRect">
            <a:avLst/>
          </a:prstGeom>
          <a:solidFill>
            <a:schemeClr val="accent4">
              <a:lumMod val="20000"/>
              <a:lumOff val="80000"/>
              <a:alpha val="47000"/>
            </a:schemeClr>
          </a:solidFill>
          <a:ln w="9525" cap="flat" cmpd="sng" algn="ctr">
            <a:noFill/>
            <a:prstDash val="solid"/>
            <a:round/>
            <a:headEnd type="none" w="med" len="med"/>
            <a:tailEnd type="none" w="med" len="med"/>
          </a:ln>
          <a:effectLst>
            <a:outerShdw blurRad="50800" dist="50800" dir="5400000" algn="ctr" rotWithShape="0">
              <a:schemeClr val="accent2">
                <a:lumMod val="60000"/>
                <a:lumOff val="40000"/>
              </a:schemeClr>
            </a:outerShdw>
          </a:effectLst>
        </p:spPr>
        <p:txBody>
          <a:bodyPr vert="horz" wrap="square" lIns="0" tIns="0" rIns="0" bIns="0" numCol="1" rtlCol="0" anchor="t" anchorCtr="0" compatLnSpc="1">
            <a:prstTxWarp prst="textNoShape">
              <a:avLst/>
            </a:prstTxWarp>
          </a:bodyPr>
          <a:lstStyle/>
          <a:p>
            <a:endParaRPr lang="en-US" dirty="0">
              <a:latin typeface="Arial" panose="020B0604020202020204" pitchFamily="34" charset="0"/>
              <a:cs typeface="Arial" panose="020B0604020202020204" pitchFamily="34" charset="0"/>
            </a:endParaRPr>
          </a:p>
          <a:p>
            <a:pPr algn="ctr">
              <a:buClr>
                <a:srgbClr val="FFCC00"/>
              </a:buClr>
            </a:pPr>
            <a:r>
              <a:rPr lang="en-US" sz="2500" b="1" dirty="0">
                <a:solidFill>
                  <a:srgbClr val="FFCC00"/>
                </a:solidFill>
                <a:effectLst>
                  <a:outerShdw blurRad="38100" dist="38100" dir="2700000" algn="tl">
                    <a:srgbClr val="000000">
                      <a:alpha val="43137"/>
                    </a:srgbClr>
                  </a:outerShdw>
                </a:effectLst>
                <a:latin typeface="+mj-lt"/>
                <a:ea typeface="Helvetica Neue Light" charset="0"/>
                <a:cs typeface="Helvetica Neue Light" charset="0"/>
              </a:rPr>
              <a:t>3 Easy Steps</a:t>
            </a:r>
          </a:p>
          <a:p>
            <a:pPr algn="ctr">
              <a:buClr>
                <a:srgbClr val="FFCC00"/>
              </a:buClr>
            </a:pPr>
            <a:endParaRPr lang="en-US" dirty="0">
              <a:solidFill>
                <a:srgbClr val="FFCC00"/>
              </a:solidFill>
              <a:latin typeface="+mj-lt"/>
              <a:ea typeface="Helvetica Neue Light" charset="0"/>
              <a:cs typeface="Helvetica Neue Light" charset="0"/>
            </a:endParaRPr>
          </a:p>
          <a:p>
            <a:pPr marL="342900" indent="-342900">
              <a:buClr>
                <a:srgbClr val="FFC000"/>
              </a:buClr>
              <a:buFont typeface="+mj-lt"/>
              <a:buAutoNum type="arabicPeriod"/>
            </a:pPr>
            <a:r>
              <a:rPr lang="en-US" dirty="0">
                <a:latin typeface="+mj-lt"/>
                <a:ea typeface="Helvetica Neue Light" charset="0"/>
                <a:cs typeface="Helvetica Neue Light" charset="0"/>
              </a:rPr>
              <a:t>Customer sign up/sign on customer service &amp; support portal</a:t>
            </a:r>
          </a:p>
          <a:p>
            <a:pPr marL="342900" indent="-342900">
              <a:buClr>
                <a:srgbClr val="FFC000"/>
              </a:buClr>
              <a:buFont typeface="+mj-lt"/>
              <a:buAutoNum type="arabicPeriod"/>
            </a:pPr>
            <a:endParaRPr lang="en-US" dirty="0">
              <a:latin typeface="+mj-lt"/>
              <a:ea typeface="Helvetica Neue Light" charset="0"/>
              <a:cs typeface="Helvetica Neue Light" charset="0"/>
            </a:endParaRPr>
          </a:p>
          <a:p>
            <a:pPr marL="342900" indent="-342900">
              <a:buClr>
                <a:srgbClr val="FFC000"/>
              </a:buClr>
              <a:buFont typeface="+mj-lt"/>
              <a:buAutoNum type="arabicPeriod"/>
            </a:pPr>
            <a:endParaRPr lang="en-US" dirty="0">
              <a:latin typeface="+mj-lt"/>
              <a:ea typeface="Helvetica Neue Light" charset="0"/>
              <a:cs typeface="Helvetica Neue Light" charset="0"/>
            </a:endParaRPr>
          </a:p>
          <a:p>
            <a:pPr marL="342900" indent="-342900">
              <a:buClr>
                <a:srgbClr val="FFC000"/>
              </a:buClr>
              <a:buFont typeface="+mj-lt"/>
              <a:buAutoNum type="arabicPeriod"/>
            </a:pPr>
            <a:r>
              <a:rPr lang="en-US" dirty="0"/>
              <a:t>Customer creates sub-account for their Partner</a:t>
            </a:r>
          </a:p>
          <a:p>
            <a:pPr marL="342900" indent="-342900">
              <a:buClr>
                <a:srgbClr val="FFC000"/>
              </a:buClr>
              <a:buFont typeface="+mj-lt"/>
              <a:buAutoNum type="arabicPeriod"/>
            </a:pPr>
            <a:endParaRPr lang="en-US" dirty="0"/>
          </a:p>
          <a:p>
            <a:pPr marL="342900" indent="-342900">
              <a:buClr>
                <a:srgbClr val="FFC000"/>
              </a:buClr>
              <a:buFont typeface="+mj-lt"/>
              <a:buAutoNum type="arabicPeriod"/>
            </a:pPr>
            <a:endParaRPr lang="en-US" dirty="0"/>
          </a:p>
          <a:p>
            <a:pPr marL="342900" indent="-342900">
              <a:buClr>
                <a:srgbClr val="FFC000"/>
              </a:buClr>
              <a:buFont typeface="+mj-lt"/>
              <a:buAutoNum type="arabicPeriod"/>
            </a:pPr>
            <a:r>
              <a:rPr lang="en-US" dirty="0"/>
              <a:t>Reseller connects this sub-account on the partner portal support access</a:t>
            </a:r>
          </a:p>
          <a:p>
            <a:endParaRPr lang="fr-FR" dirty="0"/>
          </a:p>
          <a:p>
            <a:pPr marL="342900" indent="-342900">
              <a:buClr>
                <a:srgbClr val="FFC000"/>
              </a:buClr>
              <a:buFont typeface="+mj-lt"/>
              <a:buAutoNum type="arabicPeriod"/>
            </a:pPr>
            <a:endParaRPr lang="en-US" sz="1400" dirty="0"/>
          </a:p>
          <a:p>
            <a:pPr marL="342900" indent="-342900">
              <a:buClr>
                <a:srgbClr val="FFC000"/>
              </a:buClr>
              <a:buFont typeface="+mj-lt"/>
              <a:buAutoNum type="arabicPeriod"/>
            </a:pPr>
            <a:endParaRPr lang="en-US" sz="1400" dirty="0"/>
          </a:p>
          <a:p>
            <a:pPr marL="342900" indent="-342900">
              <a:buClr>
                <a:srgbClr val="FFC000"/>
              </a:buClr>
              <a:buFont typeface="+mj-lt"/>
              <a:buAutoNum type="arabicPeriod"/>
            </a:pPr>
            <a:endParaRPr lang="en-US" sz="1400" dirty="0"/>
          </a:p>
          <a:p>
            <a:pPr marL="342900" indent="-342900">
              <a:buClr>
                <a:srgbClr val="FFC000"/>
              </a:buClr>
              <a:buFont typeface="+mj-lt"/>
              <a:buAutoNum type="arabicPeriod"/>
            </a:pPr>
            <a:endParaRPr lang="en-US" sz="1400" dirty="0">
              <a:latin typeface="+mj-lt"/>
              <a:ea typeface="Helvetica Neue Light" charset="0"/>
              <a:cs typeface="Helvetica Neue Light" charset="0"/>
            </a:endParaRPr>
          </a:p>
          <a:p>
            <a:pPr marL="342900" indent="-342900">
              <a:buClr>
                <a:srgbClr val="FFC000"/>
              </a:buClr>
              <a:buFont typeface="+mj-lt"/>
              <a:buAutoNum type="arabicPeriod"/>
            </a:pPr>
            <a:endParaRPr lang="en-US" sz="1600" dirty="0">
              <a:latin typeface="+mj-lt"/>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algn="ctr" eaLnBrk="0" fontAlgn="base" hangingPunct="0">
              <a:spcBef>
                <a:spcPct val="20000"/>
              </a:spcBef>
              <a:spcAft>
                <a:spcPct val="0"/>
              </a:spcAft>
              <a:buClr>
                <a:schemeClr val="accent1"/>
              </a:buClr>
              <a:buSzPct val="90000"/>
            </a:pPr>
            <a:endParaRPr lang="fr-FR" sz="1400" dirty="0">
              <a:latin typeface="Arial" charset="0"/>
            </a:endParaRPr>
          </a:p>
        </p:txBody>
      </p:sp>
      <p:sp>
        <p:nvSpPr>
          <p:cNvPr id="10" name="Rounded Rectangle 9"/>
          <p:cNvSpPr/>
          <p:nvPr/>
        </p:nvSpPr>
        <p:spPr bwMode="auto">
          <a:xfrm>
            <a:off x="6883155" y="1121823"/>
            <a:ext cx="3167406" cy="4873624"/>
          </a:xfrm>
          <a:prstGeom prst="roundRect">
            <a:avLst/>
          </a:prstGeom>
          <a:solidFill>
            <a:schemeClr val="accent4">
              <a:lumMod val="20000"/>
              <a:lumOff val="80000"/>
              <a:alpha val="47000"/>
            </a:schemeClr>
          </a:solidFill>
          <a:ln w="9525" cap="flat" cmpd="sng" algn="ctr">
            <a:noFill/>
            <a:prstDash val="solid"/>
            <a:round/>
            <a:headEnd type="none" w="med" len="med"/>
            <a:tailEnd type="none" w="med" len="med"/>
          </a:ln>
          <a:effectLst>
            <a:outerShdw blurRad="50800" dist="50800" dir="5400000" algn="ctr" rotWithShape="0">
              <a:schemeClr val="accent2">
                <a:lumMod val="60000"/>
                <a:lumOff val="40000"/>
              </a:schemeClr>
            </a:outerShdw>
          </a:effectLst>
        </p:spPr>
        <p:txBody>
          <a:bodyPr vert="horz" wrap="square" lIns="0" tIns="0" rIns="0" bIns="0" numCol="1" rtlCol="0" anchor="t" anchorCtr="0" compatLnSpc="1">
            <a:prstTxWarp prst="textNoShape">
              <a:avLst/>
            </a:prstTxWarp>
          </a:bodyPr>
          <a:lstStyle/>
          <a:p>
            <a:endParaRPr lang="en-US" sz="1400" dirty="0">
              <a:latin typeface="Arial" panose="020B0604020202020204" pitchFamily="34" charset="0"/>
              <a:cs typeface="Arial" panose="020B0604020202020204" pitchFamily="34" charset="0"/>
            </a:endParaRPr>
          </a:p>
          <a:p>
            <a:pPr lvl="0" algn="ctr">
              <a:buClr>
                <a:srgbClr val="FFCC00"/>
              </a:buClr>
            </a:pPr>
            <a:r>
              <a:rPr lang="en-US" sz="2800" b="1" dirty="0">
                <a:solidFill>
                  <a:srgbClr val="92D050"/>
                </a:solidFill>
                <a:effectLst>
                  <a:outerShdw blurRad="38100" dist="38100" dir="2700000" algn="tl">
                    <a:srgbClr val="000000">
                      <a:alpha val="43137"/>
                    </a:srgbClr>
                  </a:outerShdw>
                </a:effectLst>
                <a:latin typeface="+mj-lt"/>
                <a:ea typeface="Helvetica Neue Light" charset="0"/>
                <a:cs typeface="Helvetica Neue Light" charset="0"/>
              </a:rPr>
              <a:t>Benefits</a:t>
            </a:r>
            <a:endParaRPr lang="en-US" b="1" i="1" dirty="0">
              <a:effectLst>
                <a:outerShdw blurRad="38100" dist="38100" dir="2700000" algn="tl">
                  <a:srgbClr val="000000">
                    <a:alpha val="43137"/>
                  </a:srgbClr>
                </a:outerShdw>
              </a:effectLst>
              <a:latin typeface="+mj-lt"/>
              <a:cs typeface="Arial" panose="020B0604020202020204" pitchFamily="34" charset="0"/>
            </a:endParaRPr>
          </a:p>
          <a:p>
            <a:pPr marL="342900" indent="-342900">
              <a:buClr>
                <a:srgbClr val="FFCC00"/>
              </a:buClr>
              <a:buFont typeface="Wingdings" panose="05000000000000000000" pitchFamily="2" charset="2"/>
              <a:buChar char="ü"/>
            </a:pPr>
            <a:endParaRPr lang="en-US" sz="1600" dirty="0">
              <a:latin typeface="+mj-lt"/>
              <a:cs typeface="Arial" panose="020B0604020202020204" pitchFamily="34" charset="0"/>
            </a:endParaRPr>
          </a:p>
          <a:p>
            <a:pPr marL="285750" indent="-285750">
              <a:buClr>
                <a:srgbClr val="92D050"/>
              </a:buClr>
              <a:buFont typeface="Wingdings" panose="05000000000000000000" pitchFamily="2" charset="2"/>
              <a:buChar char="ü"/>
              <a:defRPr/>
            </a:pPr>
            <a:r>
              <a:rPr lang="en-US" dirty="0"/>
              <a:t>Identify your Customers, &amp; create an account list</a:t>
            </a:r>
          </a:p>
          <a:p>
            <a:pPr lvl="0">
              <a:buClr>
                <a:srgbClr val="92D050"/>
              </a:buClr>
              <a:defRPr/>
            </a:pPr>
            <a:endParaRPr lang="en-US" dirty="0"/>
          </a:p>
          <a:p>
            <a:pPr marL="285750" indent="-285750">
              <a:buClr>
                <a:srgbClr val="92D050"/>
              </a:buClr>
              <a:buFont typeface="Wingdings" panose="05000000000000000000" pitchFamily="2" charset="2"/>
              <a:buChar char="ü"/>
              <a:defRPr/>
            </a:pPr>
            <a:r>
              <a:rPr lang="en-US" dirty="0"/>
              <a:t>Manage &amp; View </a:t>
            </a:r>
            <a:r>
              <a:rPr lang="en-US" dirty="0">
                <a:ea typeface="Helvetica Neue Light" charset="0"/>
                <a:cs typeface="Helvetica Neue Light" charset="0"/>
              </a:rPr>
              <a:t>Customers in one place, with access to the Support Portal via the Partner Portal</a:t>
            </a:r>
            <a:endParaRPr lang="en-US" dirty="0"/>
          </a:p>
          <a:p>
            <a:pPr marL="285750" indent="-285750">
              <a:buClr>
                <a:srgbClr val="92D050"/>
              </a:buClr>
              <a:buFont typeface="Wingdings" panose="05000000000000000000" pitchFamily="2" charset="2"/>
              <a:buChar char="ü"/>
              <a:defRPr/>
            </a:pPr>
            <a:endParaRPr lang="en-US" dirty="0"/>
          </a:p>
          <a:p>
            <a:pPr marL="285750" indent="-285750">
              <a:buClr>
                <a:srgbClr val="92D050"/>
              </a:buClr>
              <a:buFont typeface="Wingdings" panose="05000000000000000000" pitchFamily="2" charset="2"/>
              <a:buChar char="ü"/>
              <a:defRPr/>
            </a:pPr>
            <a:r>
              <a:rPr lang="en-US" dirty="0"/>
              <a:t>Partner Tickets: Top Ranking</a:t>
            </a:r>
          </a:p>
          <a:p>
            <a:pPr>
              <a:defRPr/>
            </a:pPr>
            <a:endParaRPr lang="en-US" sz="1400" dirty="0"/>
          </a:p>
          <a:p>
            <a:pPr marL="285750" indent="-285750">
              <a:buClr>
                <a:srgbClr val="92D050"/>
              </a:buClr>
              <a:buFont typeface="Wingdings" panose="05000000000000000000" pitchFamily="2" charset="2"/>
              <a:buChar char="ü"/>
            </a:pPr>
            <a:endParaRPr lang="en-US" sz="1400" dirty="0">
              <a:latin typeface="+mj-lt"/>
            </a:endParaRPr>
          </a:p>
          <a:p>
            <a:endParaRPr lang="en-US" sz="1600" dirty="0"/>
          </a:p>
          <a:p>
            <a:pPr marL="342900" indent="-342900" eaLnBrk="0" fontAlgn="base" hangingPunct="0">
              <a:spcBef>
                <a:spcPct val="20000"/>
              </a:spcBef>
              <a:spcAft>
                <a:spcPct val="0"/>
              </a:spcAft>
              <a:buClr>
                <a:schemeClr val="accent1"/>
              </a:buClr>
              <a:buSzPct val="90000"/>
              <a:buFont typeface="+mj-lt"/>
              <a:buAutoNum type="arabicPeriod"/>
            </a:pPr>
            <a:endParaRPr lang="en-US" sz="1600" dirty="0">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algn="ctr" eaLnBrk="0" fontAlgn="base" hangingPunct="0">
              <a:spcBef>
                <a:spcPct val="20000"/>
              </a:spcBef>
              <a:spcAft>
                <a:spcPct val="0"/>
              </a:spcAft>
              <a:buClr>
                <a:schemeClr val="accent1"/>
              </a:buClr>
              <a:buSzPct val="90000"/>
            </a:pPr>
            <a:endParaRPr lang="fr-FR" sz="1400" dirty="0">
              <a:latin typeface="Arial" charset="0"/>
            </a:endParaRPr>
          </a:p>
        </p:txBody>
      </p:sp>
    </p:spTree>
    <p:extLst>
      <p:ext uri="{BB962C8B-B14F-4D97-AF65-F5344CB8AC3E}">
        <p14:creationId xmlns:p14="http://schemas.microsoft.com/office/powerpoint/2010/main" val="1841537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 &amp; Resources</a:t>
            </a:r>
          </a:p>
        </p:txBody>
      </p:sp>
    </p:spTree>
    <p:extLst>
      <p:ext uri="{BB962C8B-B14F-4D97-AF65-F5344CB8AC3E}">
        <p14:creationId xmlns:p14="http://schemas.microsoft.com/office/powerpoint/2010/main" val="2254381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8654" y="1224542"/>
            <a:ext cx="11554691" cy="4795593"/>
          </a:xfrm>
        </p:spPr>
        <p:txBody>
          <a:bodyPr>
            <a:normAutofit/>
          </a:bodyPr>
          <a:lstStyle/>
          <a:p>
            <a:endParaRPr lang="en-US" b="1" dirty="0"/>
          </a:p>
          <a:p>
            <a:r>
              <a:rPr lang="en-US" b="1" dirty="0"/>
              <a:t>Fortinet Partner Portal - </a:t>
            </a:r>
            <a:r>
              <a:rPr lang="en-US" dirty="0">
							</a:rPr>
              <a:t>https://partnerportal.fortinet.com</a:t>
            </a:r>
            <a:endParaRPr lang="en-US" dirty="0"/>
          </a:p>
          <a:p>
            <a:endParaRPr lang="en-US" dirty="0"/>
          </a:p>
          <a:p>
            <a:r>
              <a:rPr lang="en-US" b="1" dirty="0"/>
              <a:t>Doc: Interactive Renewal Guide</a:t>
            </a:r>
            <a:r>
              <a:rPr lang="en-US" dirty="0"/>
              <a:t> on Partner Portal (available for download by searching ‘’Renewal Guide’’ on the Search Tab in Home Page)</a:t>
            </a:r>
          </a:p>
          <a:p>
            <a:endParaRPr lang="en-US" dirty="0"/>
          </a:p>
          <a:p>
            <a:r>
              <a:rPr lang="en-US" dirty="0"/>
              <a:t>For any doubt, question or suggestion, write to:</a:t>
            </a:r>
          </a:p>
          <a:p>
            <a:pPr lvl="1">
              <a:buFont typeface="Wingdings" panose="05000000000000000000" pitchFamily="2" charset="2"/>
              <a:buChar char="Ø"/>
            </a:pPr>
            <a:r>
              <a:rPr lang="en-US" sz="1400" dirty="0"/>
              <a:t>AMER/</a:t>
            </a:r>
            <a:r>
              <a:rPr lang="en-US" sz="1500" dirty="0"/>
              <a:t>Canada	</a:t>
            </a:r>
            <a:r>
              <a:rPr lang="en-US" sz="1600" b="1" dirty="0"/>
              <a:t>:</a:t>
            </a:r>
            <a:r>
              <a:rPr lang="en-US" sz="1500" dirty="0"/>
              <a:t>	</a:t>
            </a:r>
            <a:r>
              <a:rPr lang="en-US" sz="1500" dirty="0">
							</a:rPr>
              <a:t>renewals@fortinet.com</a:t>
            </a:r>
            <a:r>
              <a:rPr lang="en-US" sz="1500" dirty="0"/>
              <a:t> </a:t>
            </a:r>
          </a:p>
          <a:p>
            <a:pPr lvl="1">
              <a:buFont typeface="Wingdings" panose="05000000000000000000" pitchFamily="2" charset="2"/>
              <a:buChar char="Ø"/>
            </a:pPr>
            <a:r>
              <a:rPr lang="en-US" sz="1500" dirty="0"/>
              <a:t>LATAM		</a:t>
            </a:r>
            <a:r>
              <a:rPr lang="en-US" sz="1600" b="1" dirty="0"/>
              <a:t>:</a:t>
            </a:r>
            <a:r>
              <a:rPr lang="en-US" sz="1500" dirty="0"/>
              <a:t>	</a:t>
            </a:r>
            <a:r>
              <a:rPr lang="en-US" sz="1500" dirty="0">
							</a:rPr>
              <a:t>renewals_latam@fortinet.com</a:t>
            </a:r>
            <a:r>
              <a:rPr lang="en-US" sz="1500" dirty="0"/>
              <a:t> </a:t>
            </a:r>
          </a:p>
          <a:p>
            <a:pPr lvl="1">
              <a:buFont typeface="Wingdings" panose="05000000000000000000" pitchFamily="2" charset="2"/>
              <a:buChar char="Ø"/>
            </a:pPr>
            <a:r>
              <a:rPr lang="en-US" sz="1500" dirty="0"/>
              <a:t>EMEA		</a:t>
            </a:r>
            <a:r>
              <a:rPr lang="en-US" sz="1600" b="1" dirty="0"/>
              <a:t>:</a:t>
            </a:r>
            <a:r>
              <a:rPr lang="en-US" sz="1500" dirty="0"/>
              <a:t>	</a:t>
            </a:r>
            <a:r>
              <a:rPr lang="en-US" sz="1500" dirty="0">
							</a:rPr>
              <a:t>renewals_emea@fortinet.com</a:t>
            </a:r>
            <a:r>
              <a:rPr lang="en-US" sz="1500" dirty="0"/>
              <a:t>  </a:t>
            </a:r>
          </a:p>
          <a:p>
            <a:pPr lvl="1">
              <a:buFont typeface="Wingdings" panose="05000000000000000000" pitchFamily="2" charset="2"/>
              <a:buChar char="Ø"/>
            </a:pPr>
            <a:r>
              <a:rPr lang="en-US" sz="1500" dirty="0"/>
              <a:t>APAC		</a:t>
            </a:r>
            <a:r>
              <a:rPr lang="en-US" sz="1600" b="1" dirty="0"/>
              <a:t>:</a:t>
            </a:r>
            <a:r>
              <a:rPr lang="en-US" sz="1500" b="1" dirty="0"/>
              <a:t>	</a:t>
            </a:r>
            <a:r>
              <a:rPr lang="en-US" sz="1500" dirty="0">
							</a:rPr>
              <a:t>renewals_apac@fortinet.com</a:t>
            </a:r>
            <a:endParaRPr lang="en-US" sz="1500" dirty="0"/>
          </a:p>
          <a:p>
            <a:pPr lvl="1">
              <a:buFont typeface="Wingdings" panose="05000000000000000000" pitchFamily="2" charset="2"/>
              <a:buChar char="Ø"/>
            </a:pPr>
            <a:r>
              <a:rPr lang="en-US" sz="1500" dirty="0"/>
              <a:t>ANZ		</a:t>
            </a:r>
            <a:r>
              <a:rPr lang="en-US" sz="1600" b="1" dirty="0"/>
              <a:t>:</a:t>
            </a:r>
            <a:r>
              <a:rPr lang="en-US" sz="1500" dirty="0"/>
              <a:t>	</a:t>
            </a:r>
            <a:r>
              <a:rPr lang="en-US" sz="1500" dirty="0">
							</a:rPr>
              <a:t>renewals_anz@fortinet.com</a:t>
            </a:r>
            <a:r>
              <a:rPr lang="en-US" sz="1500" dirty="0"/>
              <a:t> </a:t>
            </a:r>
          </a:p>
          <a:p>
            <a:pPr marL="0" indent="0">
              <a:buNone/>
            </a:pPr>
            <a:endParaRPr lang="en-US" dirty="0"/>
          </a:p>
          <a:p>
            <a:endParaRPr lang="en-US" dirty="0"/>
          </a:p>
          <a:p>
            <a:endParaRPr lang="en-US" dirty="0"/>
          </a:p>
          <a:p>
            <a:endParaRPr lang="en-US" dirty="0"/>
          </a:p>
        </p:txBody>
      </p:sp>
      <p:sp>
        <p:nvSpPr>
          <p:cNvPr id="3" name="Title 2"/>
          <p:cNvSpPr>
            <a:spLocks noGrp="1"/>
          </p:cNvSpPr>
          <p:nvPr>
            <p:ph type="title"/>
          </p:nvPr>
        </p:nvSpPr>
        <p:spPr/>
        <p:txBody>
          <a:bodyPr/>
          <a:lstStyle/>
          <a:p>
            <a:r>
              <a:rPr lang="en-US" dirty="0"/>
              <a:t>Useful Links and Resources</a:t>
            </a:r>
          </a:p>
        </p:txBody>
      </p:sp>
    </p:spTree>
    <p:extLst>
      <p:ext uri="{BB962C8B-B14F-4D97-AF65-F5344CB8AC3E}">
        <p14:creationId xmlns:p14="http://schemas.microsoft.com/office/powerpoint/2010/main" val="2062393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9283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6555" y="968992"/>
            <a:ext cx="10939800" cy="5180273"/>
          </a:xfrm>
        </p:spPr>
        <p:txBody>
          <a:bodyPr>
            <a:normAutofit/>
          </a:bodyPr>
          <a:lstStyle/>
          <a:p>
            <a:pPr marL="457200" lvl="1" indent="0">
              <a:buNone/>
            </a:pPr>
            <a:r>
              <a:rPr lang="en-US" dirty="0">
							</a:rPr>
              <a:t>partnerportal.fortinet.com</a:t>
            </a:r>
            <a:endParaRPr lang="en-US" dirty="0"/>
          </a:p>
          <a:p>
            <a:pPr>
              <a:lnSpc>
                <a:spcPct val="150000"/>
              </a:lnSpc>
            </a:pPr>
            <a:r>
              <a:rPr lang="en-US" dirty="0"/>
              <a:t>Access to Support Portal for Partners for Tickets management</a:t>
            </a:r>
          </a:p>
          <a:p>
            <a:pPr>
              <a:lnSpc>
                <a:spcPct val="150000"/>
              </a:lnSpc>
            </a:pPr>
            <a:r>
              <a:rPr lang="en-US" b="1" dirty="0"/>
              <a:t>Customer Accounts Management </a:t>
            </a:r>
          </a:p>
          <a:p>
            <a:pPr>
              <a:lnSpc>
                <a:spcPct val="150000"/>
              </a:lnSpc>
            </a:pPr>
            <a:r>
              <a:rPr lang="en-US" dirty="0"/>
              <a:t>And many more:</a:t>
            </a:r>
          </a:p>
          <a:p>
            <a:pPr lvl="1">
              <a:lnSpc>
                <a:spcPct val="150000"/>
              </a:lnSpc>
            </a:pPr>
            <a:r>
              <a:rPr lang="en-US" dirty="0"/>
              <a:t>Asset Tracking System (ATS) for Renewal Management</a:t>
            </a:r>
          </a:p>
          <a:p>
            <a:pPr lvl="1">
              <a:lnSpc>
                <a:spcPct val="150000"/>
              </a:lnSpc>
            </a:pPr>
            <a:r>
              <a:rPr lang="en-US" dirty="0"/>
              <a:t>NSE Institute for training</a:t>
            </a:r>
          </a:p>
          <a:p>
            <a:pPr lvl="1">
              <a:lnSpc>
                <a:spcPct val="150000"/>
              </a:lnSpc>
            </a:pPr>
            <a:r>
              <a:rPr lang="en-US" dirty="0"/>
              <a:t>Specific tools like Bug Tracker for active bugs search</a:t>
            </a:r>
          </a:p>
        </p:txBody>
      </p:sp>
      <p:sp>
        <p:nvSpPr>
          <p:cNvPr id="6" name="Title 5"/>
          <p:cNvSpPr>
            <a:spLocks noGrp="1"/>
          </p:cNvSpPr>
          <p:nvPr>
            <p:ph type="title"/>
          </p:nvPr>
        </p:nvSpPr>
        <p:spPr/>
        <p:txBody>
          <a:bodyPr>
            <a:normAutofit/>
          </a:bodyPr>
          <a:lstStyle/>
          <a:p>
            <a:r>
              <a:rPr lang="en-US" dirty="0"/>
              <a:t>Fortinet Partner Portal </a:t>
            </a:r>
          </a:p>
        </p:txBody>
      </p:sp>
    </p:spTree>
    <p:extLst>
      <p:ext uri="{BB962C8B-B14F-4D97-AF65-F5344CB8AC3E}">
        <p14:creationId xmlns:p14="http://schemas.microsoft.com/office/powerpoint/2010/main" val="1711406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6728" y="1225771"/>
            <a:ext cx="10841372" cy="4351338"/>
          </a:xfrm>
        </p:spPr>
        <p:txBody>
          <a:bodyPr/>
          <a:lstStyle/>
          <a:p>
            <a:endParaRPr lang="en-US" dirty="0"/>
          </a:p>
          <a:p>
            <a:r>
              <a:rPr lang="en-US" dirty="0"/>
              <a:t>Request portal access at the following link </a:t>
            </a:r>
            <a:r>
              <a:rPr lang="en-US" dirty="0">
							</a:rPr>
              <a:t>https://partnerportal.fortinet.com/English/register_email.aspx</a:t>
            </a:r>
            <a:endParaRPr lang="en-US" dirty="0"/>
          </a:p>
          <a:p>
            <a:pPr marL="0" indent="0">
              <a:buNone/>
            </a:pPr>
            <a:r>
              <a:rPr lang="en-US" dirty="0"/>
              <a:t>(automatic email domain recognition will allow you to attach yourself to the correct account) </a:t>
            </a:r>
          </a:p>
          <a:p>
            <a:pPr marL="0" indent="0">
              <a:buNone/>
            </a:pPr>
            <a:endParaRPr lang="en-US" dirty="0"/>
          </a:p>
          <a:p>
            <a:r>
              <a:rPr lang="en-US" dirty="0"/>
              <a:t>Ask the ‘Primary Member’ or a ‘Member Administrator’ of your Account to create your access.</a:t>
            </a:r>
          </a:p>
          <a:p>
            <a:pPr marL="0" indent="0">
              <a:buNone/>
            </a:pPr>
            <a:endParaRPr lang="en-US" dirty="0"/>
          </a:p>
          <a:p>
            <a:endParaRPr lang="en-US" dirty="0"/>
          </a:p>
        </p:txBody>
      </p:sp>
      <p:sp>
        <p:nvSpPr>
          <p:cNvPr id="3" name="Title 2"/>
          <p:cNvSpPr>
            <a:spLocks noGrp="1"/>
          </p:cNvSpPr>
          <p:nvPr>
            <p:ph type="title"/>
          </p:nvPr>
        </p:nvSpPr>
        <p:spPr/>
        <p:txBody>
          <a:bodyPr/>
          <a:lstStyle/>
          <a:p>
            <a:r>
              <a:rPr lang="en-US" dirty="0"/>
              <a:t>How to have access to Fortinet Partner Portal</a:t>
            </a:r>
          </a:p>
        </p:txBody>
      </p:sp>
    </p:spTree>
    <p:extLst>
      <p:ext uri="{BB962C8B-B14F-4D97-AF65-F5344CB8AC3E}">
        <p14:creationId xmlns:p14="http://schemas.microsoft.com/office/powerpoint/2010/main" val="3059916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Support Portal vs Partner Portal</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2260" y="1163782"/>
            <a:ext cx="8643236" cy="488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4552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086897"/>
            <a:ext cx="7359445" cy="1754579"/>
          </a:xfrm>
        </p:spPr>
        <p:txBody>
          <a:bodyPr>
            <a:normAutofit fontScale="90000"/>
          </a:bodyPr>
          <a:lstStyle/>
          <a:p>
            <a:pPr algn="just"/>
            <a:r>
              <a:rPr lang="en-US" dirty="0"/>
              <a:t>How to connect to Customer Accounts and manage them via the Partner Portal</a:t>
            </a:r>
          </a:p>
        </p:txBody>
      </p:sp>
    </p:spTree>
    <p:extLst>
      <p:ext uri="{BB962C8B-B14F-4D97-AF65-F5344CB8AC3E}">
        <p14:creationId xmlns:p14="http://schemas.microsoft.com/office/powerpoint/2010/main" val="417453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631606" y="874644"/>
          <a:ext cx="3617844" cy="54055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611030" y="88151"/>
            <a:ext cx="10835326" cy="678468"/>
          </a:xfrm>
        </p:spPr>
        <p:txBody>
          <a:bodyPr/>
          <a:lstStyle/>
          <a:p>
            <a:r>
              <a:rPr lang="en-US" dirty="0"/>
              <a:t>Two different options</a:t>
            </a:r>
          </a:p>
        </p:txBody>
      </p:sp>
      <p:graphicFrame>
        <p:nvGraphicFramePr>
          <p:cNvPr id="20" name="Content Placeholder 3"/>
          <p:cNvGraphicFramePr>
            <a:graphicFrameLocks/>
          </p:cNvGraphicFramePr>
          <p:nvPr/>
        </p:nvGraphicFramePr>
        <p:xfrm>
          <a:off x="5487989" y="887897"/>
          <a:ext cx="5552661" cy="536776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75734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20"/>
                                        </p:tgtEl>
                                      </p:cBhvr>
                                    </p:animEffect>
                                    <p:set>
                                      <p:cBhvr>
                                        <p:cTn id="17" dur="1" fill="hold">
                                          <p:stCondLst>
                                            <p:cond delay="499"/>
                                          </p:stCondLst>
                                        </p:cTn>
                                        <p:tgtEl>
                                          <p:spTgt spid="2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childTnLst>
                                    <p:animEffect transition="out" filter="fade">
                                      <p:cBhvr>
                                        <p:cTn id="21" dur="500" tmFilter="0, 0; .2, .5; .8, .5; 1, 0"/>
                                        <p:tgtEl>
                                          <p:spTgt spid="4"/>
                                        </p:tgtEl>
                                      </p:cBhvr>
                                    </p:animEffect>
                                    <p:animScale>
                                      <p:cBhvr>
                                        <p:cTn id="2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4" grpId="1">
        <p:bldAsOne/>
      </p:bldGraphic>
      <p:bldGraphic spid="20" grpId="0">
        <p:bldAsOne/>
      </p:bldGraphic>
      <p:bldGraphic spid="20" grpId="1">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6401" y="1120462"/>
            <a:ext cx="11602387" cy="3546541"/>
          </a:xfrm>
        </p:spPr>
        <p:txBody>
          <a:bodyPr>
            <a:normAutofit/>
          </a:bodyPr>
          <a:lstStyle/>
          <a:p>
            <a:r>
              <a:rPr lang="en-US" sz="2000" b="1" dirty="0">
                <a:solidFill>
                  <a:schemeClr val="bg1">
                    <a:lumMod val="50000"/>
                  </a:schemeClr>
                </a:solidFill>
              </a:rPr>
              <a:t>Bad Practice</a:t>
            </a:r>
            <a:r>
              <a:rPr lang="en-US" sz="2000" dirty="0">
                <a:solidFill>
                  <a:schemeClr val="bg1">
                    <a:lumMod val="50000"/>
                  </a:schemeClr>
                </a:solidFill>
              </a:rPr>
              <a:t>: Partners in the past and even today create support accounts in their name and register their customers’ devices on their account. This is highly discouraged as it makes customer identification and account management difficult and time consuming</a:t>
            </a:r>
          </a:p>
          <a:p>
            <a:r>
              <a:rPr lang="en-US" b="1" dirty="0"/>
              <a:t>Best practice</a:t>
            </a:r>
            <a:r>
              <a:rPr lang="en-US"/>
              <a:t>: nd </a:t>
            </a:r>
            <a:r>
              <a:rPr lang="en-US" dirty="0"/>
              <a:t>customers create a support account on </a:t>
            </a:r>
            <a:r>
              <a:rPr lang="en-US" u="sng" dirty="0"/>
              <a:t>support.fortinet.com</a:t>
            </a:r>
            <a:r>
              <a:rPr lang="en-US" dirty="0"/>
              <a:t>  in their name and then register their products. A partner may create a support account on behalf of his customer – the customer however is, as he owns the devices, administrator of the support account and not the partner.</a:t>
            </a:r>
          </a:p>
          <a:p>
            <a:r>
              <a:rPr lang="en-US" sz="2400" b="1" dirty="0"/>
              <a:t>What to do</a:t>
            </a:r>
            <a:r>
              <a:rPr lang="en-US" sz="2400" dirty="0"/>
              <a:t>: We encourage all partners to follow our registration process and to transfer their customers’ products to an account on their behalf.   </a:t>
            </a:r>
          </a:p>
        </p:txBody>
      </p:sp>
      <p:sp>
        <p:nvSpPr>
          <p:cNvPr id="3" name="Title 2"/>
          <p:cNvSpPr>
            <a:spLocks noGrp="1"/>
          </p:cNvSpPr>
          <p:nvPr>
            <p:ph type="title"/>
          </p:nvPr>
        </p:nvSpPr>
        <p:spPr>
          <a:xfrm>
            <a:off x="489747" y="239663"/>
            <a:ext cx="10835325" cy="690298"/>
          </a:xfrm>
        </p:spPr>
        <p:txBody>
          <a:bodyPr>
            <a:normAutofit/>
          </a:bodyPr>
          <a:lstStyle/>
          <a:p>
            <a:r>
              <a:rPr lang="en-US" dirty="0"/>
              <a:t>Customer Account Management</a:t>
            </a:r>
            <a:endParaRPr lang="en-US" dirty="0">
              <a:solidFill>
                <a:srgbClr val="FF0000"/>
              </a:solidFill>
            </a:endParaRPr>
          </a:p>
        </p:txBody>
      </p:sp>
      <p:sp>
        <p:nvSpPr>
          <p:cNvPr id="4" name="Content Placeholder 6"/>
          <p:cNvSpPr txBox="1">
            <a:spLocks/>
          </p:cNvSpPr>
          <p:nvPr/>
        </p:nvSpPr>
        <p:spPr>
          <a:xfrm>
            <a:off x="134110" y="4983837"/>
            <a:ext cx="11860695" cy="1080052"/>
          </a:xfrm>
          <a:prstGeom prst="rect">
            <a:avLst/>
          </a:prstGeom>
        </p:spPr>
        <p:style>
          <a:lnRef idx="1">
            <a:schemeClr val="accent2"/>
          </a:lnRef>
          <a:fillRef idx="2">
            <a:schemeClr val="accent2"/>
          </a:fillRef>
          <a:effectRef idx="1">
            <a:schemeClr val="accent2"/>
          </a:effectRef>
          <a:fontRef idx="minor">
            <a:schemeClr val="dk1"/>
          </a:fontRef>
        </p:style>
        <p:txBody>
          <a:bodyPr vert="horz" lIns="121899" tIns="60949" rIns="121899" bIns="60949" rtlCol="0">
            <a:noAutofit/>
          </a:bodyPr>
          <a:lstStyle>
            <a:lvl1pPr marL="234910" indent="-234910" algn="l" defTabSz="914240" rtl="0" eaLnBrk="1" latinLnBrk="0" hangingPunct="1">
              <a:lnSpc>
                <a:spcPct val="100000"/>
              </a:lnSpc>
              <a:spcBef>
                <a:spcPts val="900"/>
              </a:spcBef>
              <a:buClr>
                <a:schemeClr val="accent6"/>
              </a:buClr>
              <a:buFont typeface="Wingdings" panose="05000000000000000000" pitchFamily="2" charset="2"/>
              <a:buChar char="§"/>
              <a:defRPr lang="en-US" sz="2800" kern="1200">
                <a:solidFill>
                  <a:schemeClr val="tx1"/>
                </a:solidFill>
                <a:latin typeface="+mn-lt"/>
                <a:ea typeface="+mn-ea"/>
                <a:cs typeface="+mn-cs"/>
              </a:defRPr>
            </a:lvl1pPr>
            <a:lvl2pPr marL="615843" indent="-256073" algn="l" defTabSz="914240" rtl="0" eaLnBrk="1" latinLnBrk="0" hangingPunct="1">
              <a:lnSpc>
                <a:spcPct val="100000"/>
              </a:lnSpc>
              <a:spcBef>
                <a:spcPts val="400"/>
              </a:spcBef>
              <a:buClr>
                <a:schemeClr val="accent6"/>
              </a:buClr>
              <a:buFont typeface="Arial" panose="020B0604020202020204" pitchFamily="34" charset="0"/>
              <a:buChar char="»"/>
              <a:defRPr lang="en-US" sz="2400" kern="1200">
                <a:solidFill>
                  <a:schemeClr val="tx1"/>
                </a:solidFill>
                <a:latin typeface="+mn-lt"/>
                <a:ea typeface="+mn-ea"/>
                <a:cs typeface="+mn-cs"/>
              </a:defRPr>
            </a:lvl2pPr>
            <a:lvl3pPr marL="984078" indent="-241258" algn="l" defTabSz="914240" rtl="0" eaLnBrk="1" latinLnBrk="0" hangingPunct="1">
              <a:lnSpc>
                <a:spcPct val="100000"/>
              </a:lnSpc>
              <a:spcBef>
                <a:spcPts val="400"/>
              </a:spcBef>
              <a:buClr>
                <a:schemeClr val="accent6"/>
              </a:buClr>
              <a:buFont typeface="Wingdings" panose="05000000000000000000" pitchFamily="2" charset="2"/>
              <a:buChar char="§"/>
              <a:defRPr lang="en-US" sz="2000" kern="1200">
                <a:solidFill>
                  <a:schemeClr val="tx1"/>
                </a:solidFill>
                <a:latin typeface="+mn-lt"/>
                <a:ea typeface="+mn-ea"/>
                <a:cs typeface="+mn-cs"/>
              </a:defRPr>
            </a:lvl3pPr>
            <a:lvl4pPr marL="1367127" indent="-256073" algn="l" defTabSz="914240" rtl="0" eaLnBrk="1" latinLnBrk="0" hangingPunct="1">
              <a:lnSpc>
                <a:spcPct val="100000"/>
              </a:lnSpc>
              <a:spcBef>
                <a:spcPts val="400"/>
              </a:spcBef>
              <a:buClr>
                <a:schemeClr val="accent6"/>
              </a:buClr>
              <a:buFont typeface="Arial" panose="020B0604020202020204" pitchFamily="34" charset="0"/>
              <a:buChar char="»"/>
              <a:defRPr lang="en-US" sz="1800" kern="1200">
                <a:solidFill>
                  <a:schemeClr val="tx1"/>
                </a:solidFill>
                <a:latin typeface="+mn-lt"/>
                <a:ea typeface="+mn-ea"/>
                <a:cs typeface="+mn-cs"/>
              </a:defRPr>
            </a:lvl4pPr>
            <a:lvl5pPr marL="1673991" indent="-243375" algn="l" defTabSz="914240" rtl="0" eaLnBrk="1" latinLnBrk="0" hangingPunct="1">
              <a:lnSpc>
                <a:spcPct val="100000"/>
              </a:lnSpc>
              <a:spcBef>
                <a:spcPts val="400"/>
              </a:spcBef>
              <a:buClr>
                <a:schemeClr val="accent6"/>
              </a:buClr>
              <a:buFont typeface="Wingdings" panose="05000000000000000000" pitchFamily="2" charset="2"/>
              <a:buChar char="§"/>
              <a:defRPr lang="en-US" sz="1600" kern="1200">
                <a:solidFill>
                  <a:schemeClr val="tx1"/>
                </a:solidFill>
                <a:latin typeface="+mn-lt"/>
                <a:ea typeface="+mn-ea"/>
                <a:cs typeface="+mn-cs"/>
              </a:defRPr>
            </a:lvl5pPr>
            <a:lvl6pPr marL="2514160" indent="-228560" algn="l" defTabSz="91424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280" indent="-228560" algn="l" defTabSz="91424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400" indent="-228560" algn="l" defTabSz="91424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20" indent="-228560" algn="l" defTabSz="91424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dirty="0"/>
              <a:t>Note:</a:t>
            </a:r>
          </a:p>
          <a:p>
            <a:pPr>
              <a:buClr>
                <a:srgbClr val="0A0A0A"/>
              </a:buClr>
              <a:buFont typeface="Wingdings" panose="05000000000000000000" pitchFamily="2" charset="2"/>
              <a:buChar char="ü"/>
            </a:pPr>
            <a:r>
              <a:rPr lang="en-US" sz="2000" dirty="0"/>
              <a:t>Our customer service team can assist you, please open a customer service ticket to </a:t>
            </a:r>
            <a:r>
              <a:rPr lang="en-US" sz="2000" dirty="0">
							</a:rPr>
              <a:t>cs@fortinet.com</a:t>
            </a:r>
            <a:endParaRPr lang="en-US" sz="2000" dirty="0"/>
          </a:p>
          <a:p>
            <a:pPr>
              <a:buClr>
                <a:srgbClr val="0A0A0A"/>
              </a:buClr>
              <a:buFont typeface="Wingdings" panose="05000000000000000000" pitchFamily="2" charset="2"/>
              <a:buChar char="ü"/>
            </a:pPr>
            <a:endParaRPr lang="en-US" sz="2000" dirty="0"/>
          </a:p>
          <a:p>
            <a:pPr>
              <a:buClr>
                <a:srgbClr val="0A0A0A"/>
              </a:buClr>
              <a:buFont typeface="Wingdings" panose="05000000000000000000" pitchFamily="2" charset="2"/>
              <a:buChar char="ü"/>
            </a:pPr>
            <a:endParaRPr lang="en-US" sz="2000" dirty="0"/>
          </a:p>
          <a:p>
            <a:pPr>
              <a:buClr>
                <a:srgbClr val="0A0A0A"/>
              </a:buClr>
              <a:buFont typeface="Wingdings" panose="05000000000000000000" pitchFamily="2" charset="2"/>
              <a:buChar char="ü"/>
            </a:pPr>
            <a:endParaRPr lang="en-US" sz="2000" dirty="0"/>
          </a:p>
        </p:txBody>
      </p:sp>
    </p:spTree>
    <p:extLst>
      <p:ext uri="{BB962C8B-B14F-4D97-AF65-F5344CB8AC3E}">
        <p14:creationId xmlns:p14="http://schemas.microsoft.com/office/powerpoint/2010/main" val="1517032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617" y="201184"/>
            <a:ext cx="10969943" cy="565575"/>
          </a:xfrm>
        </p:spPr>
        <p:txBody>
          <a:bodyPr>
            <a:normAutofit fontScale="90000"/>
          </a:bodyPr>
          <a:lstStyle/>
          <a:p>
            <a:r>
              <a:rPr lang="en-US" b="1" dirty="0"/>
              <a:t>How to Connect to your Customer Accounts</a:t>
            </a:r>
            <a:br>
              <a:rPr lang="en-US" dirty="0"/>
            </a:br>
            <a:endParaRPr lang="en-US" sz="3600" b="1" dirty="0">
              <a:latin typeface="+mj-lt"/>
              <a:cs typeface="+mj-cs"/>
            </a:endParaRPr>
          </a:p>
        </p:txBody>
      </p:sp>
      <p:sp>
        <p:nvSpPr>
          <p:cNvPr id="7" name="Rounded Rectangle 6"/>
          <p:cNvSpPr/>
          <p:nvPr/>
        </p:nvSpPr>
        <p:spPr bwMode="auto">
          <a:xfrm>
            <a:off x="1783254" y="1487875"/>
            <a:ext cx="2922309" cy="4339077"/>
          </a:xfrm>
          <a:prstGeom prst="roundRect">
            <a:avLst/>
          </a:prstGeom>
          <a:solidFill>
            <a:schemeClr val="accent4">
              <a:lumMod val="20000"/>
              <a:lumOff val="80000"/>
              <a:alpha val="47000"/>
            </a:schemeClr>
          </a:solidFill>
          <a:ln w="9525" cap="flat" cmpd="sng" algn="ctr">
            <a:noFill/>
            <a:prstDash val="solid"/>
            <a:round/>
            <a:headEnd type="none" w="med" len="med"/>
            <a:tailEnd type="none" w="med" len="med"/>
          </a:ln>
          <a:effectLst>
            <a:outerShdw blurRad="50800" dist="50800" dir="5400000" algn="ctr" rotWithShape="0">
              <a:schemeClr val="accent2">
                <a:lumMod val="60000"/>
                <a:lumOff val="40000"/>
              </a:schemeClr>
            </a:outerShdw>
          </a:effectLst>
        </p:spPr>
        <p:txBody>
          <a:bodyPr vert="horz" wrap="square" lIns="0" tIns="0" rIns="0" bIns="0" numCol="1" rtlCol="0" anchor="t" anchorCtr="0" compatLnSpc="1">
            <a:prstTxWarp prst="textNoShape">
              <a:avLst/>
            </a:prstTxWarp>
          </a:bodyPr>
          <a:lstStyle/>
          <a:p>
            <a:endParaRPr lang="en-US" sz="1400" dirty="0">
              <a:latin typeface="Arial" panose="020B0604020202020204" pitchFamily="34" charset="0"/>
              <a:cs typeface="Arial" panose="020B0604020202020204" pitchFamily="34" charset="0"/>
            </a:endParaRPr>
          </a:p>
          <a:p>
            <a:pPr lvl="0" algn="ctr">
              <a:buClr>
                <a:srgbClr val="FFCC00"/>
              </a:buClr>
            </a:pPr>
            <a:r>
              <a:rPr lang="en-US" sz="4000" dirty="0">
                <a:solidFill>
                  <a:srgbClr val="FFCC00"/>
                </a:solidFill>
                <a:effectLst>
                  <a:outerShdw blurRad="38100" dist="38100" dir="2700000" algn="tl">
                    <a:srgbClr val="000000">
                      <a:alpha val="43137"/>
                    </a:srgbClr>
                  </a:outerShdw>
                </a:effectLst>
                <a:latin typeface="+mj-lt"/>
                <a:ea typeface="Helvetica Neue Light" charset="0"/>
                <a:cs typeface="Helvetica Neue Light" charset="0"/>
              </a:rPr>
              <a:t>Objective</a:t>
            </a:r>
          </a:p>
          <a:p>
            <a:pPr marL="285750" indent="-285750" algn="ctr">
              <a:buClr>
                <a:srgbClr val="FFCC00"/>
              </a:buClr>
              <a:buFont typeface="Wingdings" panose="05000000000000000000" pitchFamily="2" charset="2"/>
              <a:buChar char="Ø"/>
            </a:pPr>
            <a:endParaRPr lang="en-US" sz="1200" i="1" dirty="0">
              <a:latin typeface="+mj-lt"/>
              <a:cs typeface="Arial" panose="020B0604020202020204" pitchFamily="34" charset="0"/>
            </a:endParaRPr>
          </a:p>
          <a:p>
            <a:pPr marL="342900" indent="-342900">
              <a:buClr>
                <a:srgbClr val="FFCC00"/>
              </a:buClr>
              <a:buFont typeface="Wingdings" panose="05000000000000000000" pitchFamily="2" charset="2"/>
              <a:buChar char="ü"/>
            </a:pPr>
            <a:endParaRPr lang="en-US" sz="1400" dirty="0">
              <a:latin typeface="+mj-lt"/>
              <a:cs typeface="Arial" panose="020B0604020202020204" pitchFamily="34" charset="0"/>
            </a:endParaRPr>
          </a:p>
          <a:p>
            <a:pPr lvl="0" algn="ctr"/>
            <a:r>
              <a:rPr lang="en-US" sz="2400" dirty="0">
                <a:latin typeface="+mj-lt"/>
                <a:ea typeface="Helvetica Neue Light" charset="0"/>
                <a:cs typeface="Helvetica Neue Light" charset="0"/>
              </a:rPr>
              <a:t>View &amp; Manage your Customers</a:t>
            </a:r>
          </a:p>
          <a:p>
            <a:pPr lvl="0" algn="ctr"/>
            <a:r>
              <a:rPr lang="en-US" sz="2400" dirty="0">
                <a:latin typeface="+mj-lt"/>
                <a:ea typeface="Helvetica Neue Light" charset="0"/>
                <a:cs typeface="Helvetica Neue Light" charset="0"/>
              </a:rPr>
              <a:t> in one place, with one login from Partner Portal</a:t>
            </a:r>
            <a:endParaRPr lang="en-US" sz="1400" dirty="0">
              <a:latin typeface="+mj-lt"/>
              <a:cs typeface="Arial" panose="020B0604020202020204" pitchFamily="34"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600" dirty="0">
              <a:latin typeface="+mj-lt"/>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algn="ctr" eaLnBrk="0" fontAlgn="base" hangingPunct="0">
              <a:spcBef>
                <a:spcPct val="20000"/>
              </a:spcBef>
              <a:spcAft>
                <a:spcPct val="0"/>
              </a:spcAft>
              <a:buClr>
                <a:schemeClr val="accent1"/>
              </a:buClr>
              <a:buSzPct val="90000"/>
            </a:pPr>
            <a:endParaRPr lang="fr-FR" sz="1400" dirty="0">
              <a:latin typeface="Arial" charset="0"/>
            </a:endParaRPr>
          </a:p>
        </p:txBody>
      </p:sp>
      <p:sp>
        <p:nvSpPr>
          <p:cNvPr id="9" name="Rounded Rectangle 8"/>
          <p:cNvSpPr/>
          <p:nvPr/>
        </p:nvSpPr>
        <p:spPr bwMode="auto">
          <a:xfrm>
            <a:off x="6281414" y="1470584"/>
            <a:ext cx="2922309" cy="4339077"/>
          </a:xfrm>
          <a:prstGeom prst="roundRect">
            <a:avLst/>
          </a:prstGeom>
          <a:solidFill>
            <a:schemeClr val="accent4">
              <a:lumMod val="20000"/>
              <a:lumOff val="80000"/>
              <a:alpha val="47000"/>
            </a:schemeClr>
          </a:solidFill>
          <a:ln w="9525" cap="flat" cmpd="sng" algn="ctr">
            <a:noFill/>
            <a:prstDash val="solid"/>
            <a:round/>
            <a:headEnd type="none" w="med" len="med"/>
            <a:tailEnd type="none" w="med" len="med"/>
          </a:ln>
          <a:effectLst>
            <a:outerShdw blurRad="50800" dist="50800" dir="5400000" algn="ctr" rotWithShape="0">
              <a:schemeClr val="accent2">
                <a:lumMod val="60000"/>
                <a:lumOff val="40000"/>
              </a:schemeClr>
            </a:outerShdw>
          </a:effectLst>
        </p:spPr>
        <p:txBody>
          <a:bodyPr vert="horz" wrap="square" lIns="0" tIns="0" rIns="0" bIns="0" numCol="1" rtlCol="0" anchor="t" anchorCtr="0" compatLnSpc="1">
            <a:prstTxWarp prst="textNoShape">
              <a:avLst/>
            </a:prstTxWarp>
          </a:bodyPr>
          <a:lstStyle/>
          <a:p>
            <a:endParaRPr lang="en-US" sz="1400" dirty="0">
              <a:latin typeface="Arial" panose="020B0604020202020204" pitchFamily="34" charset="0"/>
              <a:cs typeface="Arial" panose="020B0604020202020204" pitchFamily="34" charset="0"/>
            </a:endParaRPr>
          </a:p>
          <a:p>
            <a:pPr lvl="0" algn="ctr">
              <a:buClr>
                <a:srgbClr val="FFCC00"/>
              </a:buClr>
            </a:pPr>
            <a:r>
              <a:rPr lang="en-US" sz="4000" dirty="0">
                <a:solidFill>
                  <a:srgbClr val="92D050"/>
                </a:solidFill>
                <a:effectLst>
                  <a:outerShdw blurRad="38100" dist="38100" dir="2700000" algn="tl">
                    <a:srgbClr val="000000">
                      <a:alpha val="43137"/>
                    </a:srgbClr>
                  </a:outerShdw>
                </a:effectLst>
                <a:latin typeface="+mj-lt"/>
                <a:ea typeface="Helvetica Neue Light" charset="0"/>
                <a:cs typeface="Helvetica Neue Light" charset="0"/>
              </a:rPr>
              <a:t>Solutions</a:t>
            </a:r>
          </a:p>
          <a:p>
            <a:pPr marL="285750" indent="-285750" algn="ctr">
              <a:buClr>
                <a:srgbClr val="FFCC00"/>
              </a:buClr>
              <a:buFont typeface="Wingdings" panose="05000000000000000000" pitchFamily="2" charset="2"/>
              <a:buChar char="Ø"/>
            </a:pPr>
            <a:endParaRPr lang="en-US" sz="1200" i="1" dirty="0">
              <a:latin typeface="+mj-lt"/>
              <a:cs typeface="Arial" panose="020B0604020202020204" pitchFamily="34" charset="0"/>
            </a:endParaRPr>
          </a:p>
          <a:p>
            <a:pPr marL="342900" indent="-342900">
              <a:buClr>
                <a:srgbClr val="FFCC00"/>
              </a:buClr>
              <a:buFont typeface="Wingdings" panose="05000000000000000000" pitchFamily="2" charset="2"/>
              <a:buChar char="ü"/>
            </a:pPr>
            <a:endParaRPr lang="en-US" sz="1400" dirty="0">
              <a:latin typeface="+mj-lt"/>
              <a:cs typeface="Arial" panose="020B0604020202020204" pitchFamily="34" charset="0"/>
            </a:endParaRPr>
          </a:p>
          <a:p>
            <a:pPr marL="285750" indent="-285750">
              <a:buClr>
                <a:srgbClr val="92D050"/>
              </a:buClr>
              <a:buFont typeface="Wingdings" panose="05000000000000000000" pitchFamily="2" charset="2"/>
              <a:buChar char="ü"/>
            </a:pPr>
            <a:r>
              <a:rPr lang="en-US" sz="1600" dirty="0">
                <a:latin typeface="+mj-lt"/>
              </a:rPr>
              <a:t>Coordinating the registration process with your customers</a:t>
            </a:r>
          </a:p>
          <a:p>
            <a:pPr marL="285750" indent="-285750">
              <a:buClr>
                <a:srgbClr val="92D050"/>
              </a:buClr>
              <a:buFont typeface="Wingdings" panose="05000000000000000000" pitchFamily="2" charset="2"/>
              <a:buChar char="ü"/>
            </a:pPr>
            <a:endParaRPr lang="en-US" sz="1600" dirty="0">
              <a:latin typeface="+mj-lt"/>
            </a:endParaRPr>
          </a:p>
          <a:p>
            <a:pPr marL="285750" indent="-285750">
              <a:buClr>
                <a:srgbClr val="92D050"/>
              </a:buClr>
              <a:buFont typeface="Wingdings" panose="05000000000000000000" pitchFamily="2" charset="2"/>
              <a:buChar char="ü"/>
            </a:pPr>
            <a:r>
              <a:rPr lang="en-US" sz="1600" dirty="0">
                <a:latin typeface="+mj-lt"/>
                <a:ea typeface="Helvetica Neue Light" charset="0"/>
                <a:cs typeface="Helvetica Neue Light" charset="0"/>
              </a:rPr>
              <a:t>Creating your individual Customer Account List in the Partner Portal</a:t>
            </a:r>
          </a:p>
          <a:p>
            <a:pPr marL="285750" indent="-285750">
              <a:buClr>
                <a:srgbClr val="92D050"/>
              </a:buClr>
              <a:buFont typeface="Wingdings" panose="05000000000000000000" pitchFamily="2" charset="2"/>
              <a:buChar char="ü"/>
            </a:pPr>
            <a:endParaRPr lang="en-US" sz="1600" dirty="0">
              <a:latin typeface="+mj-lt"/>
            </a:endParaRPr>
          </a:p>
          <a:p>
            <a:endParaRPr lang="en-US" sz="1600" dirty="0"/>
          </a:p>
          <a:p>
            <a:pPr marL="342900" indent="-342900" eaLnBrk="0" fontAlgn="base" hangingPunct="0">
              <a:spcBef>
                <a:spcPct val="20000"/>
              </a:spcBef>
              <a:spcAft>
                <a:spcPct val="0"/>
              </a:spcAft>
              <a:buClr>
                <a:schemeClr val="accent1"/>
              </a:buClr>
              <a:buSzPct val="90000"/>
              <a:buFont typeface="+mj-lt"/>
              <a:buAutoNum type="arabicPeriod"/>
            </a:pPr>
            <a:endParaRPr lang="en-US" sz="1600" dirty="0">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marL="342900" indent="-342900" eaLnBrk="0" fontAlgn="base" hangingPunct="0">
              <a:spcBef>
                <a:spcPct val="20000"/>
              </a:spcBef>
              <a:spcAft>
                <a:spcPct val="0"/>
              </a:spcAft>
              <a:buClr>
                <a:schemeClr val="accent1"/>
              </a:buClr>
              <a:buSzPct val="90000"/>
              <a:buFont typeface="+mj-lt"/>
              <a:buAutoNum type="arabicPeriod"/>
            </a:pPr>
            <a:endParaRPr lang="en-US" sz="1400" dirty="0">
              <a:solidFill>
                <a:srgbClr val="9E0000"/>
              </a:solidFill>
              <a:latin typeface="Arial" charset="0"/>
            </a:endParaRPr>
          </a:p>
          <a:p>
            <a:pPr algn="ctr" eaLnBrk="0" fontAlgn="base" hangingPunct="0">
              <a:spcBef>
                <a:spcPct val="20000"/>
              </a:spcBef>
              <a:spcAft>
                <a:spcPct val="0"/>
              </a:spcAft>
              <a:buClr>
                <a:schemeClr val="accent1"/>
              </a:buClr>
              <a:buSzPct val="90000"/>
            </a:pPr>
            <a:endParaRPr lang="fr-FR" sz="1400" dirty="0">
              <a:latin typeface="Arial" charset="0"/>
            </a:endParaRPr>
          </a:p>
        </p:txBody>
      </p:sp>
    </p:spTree>
    <p:extLst>
      <p:ext uri="{BB962C8B-B14F-4D97-AF65-F5344CB8AC3E}">
        <p14:creationId xmlns:p14="http://schemas.microsoft.com/office/powerpoint/2010/main" val="254258968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How does the Registration Process Work?</a:t>
            </a:r>
          </a:p>
        </p:txBody>
      </p:sp>
      <p:sp>
        <p:nvSpPr>
          <p:cNvPr id="3" name="Text Placeholder 2"/>
          <p:cNvSpPr>
            <a:spLocks noGrp="1"/>
          </p:cNvSpPr>
          <p:nvPr>
            <p:ph type="body" sz="quarter" idx="11"/>
          </p:nvPr>
        </p:nvSpPr>
        <p:spPr>
          <a:xfrm>
            <a:off x="748145" y="2016518"/>
            <a:ext cx="10659876" cy="3636138"/>
          </a:xfrm>
        </p:spPr>
        <p:txBody>
          <a:bodyPr/>
          <a:lstStyle/>
          <a:p>
            <a:pPr marL="0" indent="0">
              <a:buNone/>
            </a:pPr>
            <a:endParaRPr lang="en-US" sz="2000" dirty="0"/>
          </a:p>
          <a:p>
            <a:pPr marL="457200" indent="-457200">
              <a:buFont typeface="+mj-lt"/>
              <a:buAutoNum type="arabicPeriod"/>
            </a:pPr>
            <a:r>
              <a:rPr lang="en-US" sz="2000" dirty="0"/>
              <a:t>It starts with your </a:t>
            </a:r>
            <a:r>
              <a:rPr lang="en-US" sz="2000" b="1" dirty="0"/>
              <a:t>Customer</a:t>
            </a:r>
            <a:r>
              <a:rPr lang="en-US" sz="2000" dirty="0"/>
              <a:t>:  Customer logs onto the support portal </a:t>
            </a:r>
            <a:r>
              <a:rPr lang="en-US" sz="2000" dirty="0">
							</a:rPr>
              <a:t>support.fortinet.com</a:t>
            </a:r>
            <a:r>
              <a:rPr lang="en-US" sz="2000" dirty="0"/>
              <a:t>   with their credentials</a:t>
            </a:r>
          </a:p>
          <a:p>
            <a:pPr marL="457200" indent="-457200">
              <a:buFont typeface="+mj-lt"/>
              <a:buAutoNum type="arabicPeriod"/>
            </a:pPr>
            <a:endParaRPr lang="en-US" sz="2000" dirty="0"/>
          </a:p>
          <a:p>
            <a:pPr marL="457200" indent="-457200">
              <a:buFont typeface="+mj-lt"/>
              <a:buAutoNum type="arabicPeriod"/>
            </a:pPr>
            <a:r>
              <a:rPr lang="en-US" sz="2000" dirty="0"/>
              <a:t>Customer creates </a:t>
            </a:r>
            <a:r>
              <a:rPr lang="en-US" sz="2000" b="1" dirty="0"/>
              <a:t>sub-account</a:t>
            </a:r>
            <a:r>
              <a:rPr lang="en-US" sz="2000" dirty="0"/>
              <a:t> for the Partner  </a:t>
            </a:r>
          </a:p>
          <a:p>
            <a:pPr marL="457200" indent="-457200">
              <a:buFont typeface="+mj-lt"/>
              <a:buAutoNum type="arabicPeriod"/>
            </a:pPr>
            <a:endParaRPr lang="en-US" sz="2000" dirty="0"/>
          </a:p>
          <a:p>
            <a:pPr marL="457200" indent="-457200">
              <a:buFont typeface="+mj-lt"/>
              <a:buAutoNum type="arabicPeriod"/>
            </a:pPr>
            <a:r>
              <a:rPr lang="en-US" sz="2000" dirty="0"/>
              <a:t>On the Partner Portal, </a:t>
            </a:r>
            <a:r>
              <a:rPr lang="en-US" sz="2000" b="1" dirty="0"/>
              <a:t>Partner</a:t>
            </a:r>
            <a:r>
              <a:rPr lang="en-US" sz="2000" dirty="0"/>
              <a:t> connects this sub-account to their existing Partner account to create their customer accounts list</a:t>
            </a:r>
          </a:p>
          <a:p>
            <a:endParaRPr lang="fr-FR" sz="2000" dirty="0"/>
          </a:p>
          <a:p>
            <a:endParaRPr lang="fr-FR" sz="2000" dirty="0"/>
          </a:p>
          <a:p>
            <a:endParaRPr lang="en-US" dirty="0"/>
          </a:p>
        </p:txBody>
      </p:sp>
      <p:sp>
        <p:nvSpPr>
          <p:cNvPr id="9" name="Rounded Rectangle 8"/>
          <p:cNvSpPr/>
          <p:nvPr/>
        </p:nvSpPr>
        <p:spPr bwMode="invGray">
          <a:xfrm>
            <a:off x="1076245" y="1036041"/>
            <a:ext cx="5438413" cy="946779"/>
          </a:xfrm>
          <a:prstGeom prst="roundRect">
            <a:avLst/>
          </a:prstGeom>
          <a:solidFill>
            <a:srgbClr val="FFCC00"/>
          </a:solidFill>
          <a:ln w="9525">
            <a:solidFill>
              <a:schemeClr val="accent4">
                <a:lumMod val="40000"/>
                <a:lumOff val="60000"/>
              </a:schemeClr>
            </a:solidFill>
            <a:round/>
            <a:headEnd/>
            <a:tailEnd/>
          </a:ln>
        </p:spPr>
        <p:txBody>
          <a:bodyPr wrap="square" rtlCol="0" anchor="ctr"/>
          <a:lstStyle/>
          <a:p>
            <a:pPr algn="ctr" defTabSz="342879"/>
            <a:r>
              <a:rPr lang="en-US" sz="2400" b="1" dirty="0"/>
              <a:t>3 Easy Steps to follow: </a:t>
            </a:r>
          </a:p>
        </p:txBody>
      </p:sp>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12454" y="1016443"/>
            <a:ext cx="949207" cy="921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075060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ortinet Theme">
  <a:themeElements>
    <a:clrScheme name="Fortinet-2021">
      <a:dk1>
        <a:srgbClr val="000000"/>
      </a:dk1>
      <a:lt1>
        <a:srgbClr val="FFFFFF"/>
      </a:lt1>
      <a:dk2>
        <a:srgbClr val="B3B3B3"/>
      </a:dk2>
      <a:lt2>
        <a:srgbClr val="E6E6E6"/>
      </a:lt2>
      <a:accent1>
        <a:srgbClr val="48D597"/>
      </a:accent1>
      <a:accent2>
        <a:srgbClr val="2CCCD3"/>
      </a:accent2>
      <a:accent3>
        <a:srgbClr val="307FE2"/>
      </a:accent3>
      <a:accent4>
        <a:srgbClr val="9063CD"/>
      </a:accent4>
      <a:accent5>
        <a:srgbClr val="A2B2C8"/>
      </a:accent5>
      <a:accent6>
        <a:srgbClr val="DA281C"/>
      </a:accent6>
      <a:hlink>
        <a:srgbClr val="0081E9"/>
      </a:hlink>
      <a:folHlink>
        <a:srgbClr val="307FE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solidFill>
            <a:schemeClr val="accent6"/>
          </a:solidFill>
        </a:ln>
      </a:spPr>
      <a:bodyPr rtlCol="0" anchor="ctr"/>
      <a:lstStyle>
        <a:defPPr algn="ctr">
          <a:lnSpc>
            <a:spcPct val="90000"/>
          </a:lnSpc>
          <a:spcBef>
            <a:spcPts val="300"/>
          </a:spcBef>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6"/>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defTabSz="457189">
          <a:lnSpc>
            <a:spcPct val="90000"/>
          </a:lnSpc>
          <a:spcBef>
            <a:spcPts val="300"/>
          </a:spcBef>
          <a:defRPr sz="1400" dirty="0" smtClean="0">
            <a:solidFill>
              <a:srgbClr val="000000"/>
            </a:solidFill>
            <a:cs typeface="Arial" panose="020B0604020202020204" pitchFamily="34" charset="0"/>
          </a:defRPr>
        </a:defPPr>
      </a:lstStyle>
    </a:txDef>
  </a:objectDefaults>
  <a:extraClrSchemeLst/>
  <a:extLst>
    <a:ext uri="{05A4C25C-085E-4340-85A3-A5531E510DB2}">
      <thm15:themeFamily xmlns:thm15="http://schemas.microsoft.com/office/thememl/2012/main" name="Presentation2" id="{0A87B996-0F7D-0B4C-AE60-DDA80FF33A7A}" vid="{0F1DD611-4A27-5E47-9F79-5E28042758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FTNT_PPT_16x9_Light_Template</Template>
  <TotalTime>7473</TotalTime>
  <Words>950</Words>
  <Application>Microsoft Office PowerPoint</Application>
  <PresentationFormat>Widescreen</PresentationFormat>
  <Paragraphs>198</Paragraphs>
  <Slides>17</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Helvetica Neue Condensed</vt:lpstr>
      <vt:lpstr>Helvetica Neue Light</vt:lpstr>
      <vt:lpstr>Inter</vt:lpstr>
      <vt:lpstr>Wingdings</vt:lpstr>
      <vt:lpstr>Fortinet Theme</vt:lpstr>
      <vt:lpstr>Manage Your Customer Accounts via the Partner Portal</vt:lpstr>
      <vt:lpstr>Fortinet Partner Portal </vt:lpstr>
      <vt:lpstr>How to have access to Fortinet Partner Portal</vt:lpstr>
      <vt:lpstr>Support Portal vs Partner Portal</vt:lpstr>
      <vt:lpstr>How to connect to Customer Accounts and manage them via the Partner Portal</vt:lpstr>
      <vt:lpstr>Two different options</vt:lpstr>
      <vt:lpstr>Customer Account Management</vt:lpstr>
      <vt:lpstr>How to Connect to your Customer Accounts </vt:lpstr>
      <vt:lpstr>How does the Registration Process Work?</vt:lpstr>
      <vt:lpstr>3 Easy Steps:   1- Account Creation</vt:lpstr>
      <vt:lpstr>3 Easy Steps:  2- Sub-account creation</vt:lpstr>
      <vt:lpstr>3 Easy Steps: Partner Portal Support Access </vt:lpstr>
      <vt:lpstr>3 Easy Steps:  3 - Partner creates their Customer Account List</vt:lpstr>
      <vt:lpstr>Recap</vt:lpstr>
      <vt:lpstr>Tools &amp; Resources</vt:lpstr>
      <vt:lpstr>Useful Links and Resources</vt:lpstr>
      <vt:lpstr>PowerPoint Presentation</vt:lpstr>
    </vt:vector>
  </TitlesOfParts>
  <Company>Fortinet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Hire Training System Tools – Best practice</dc:title>
  <dc:creator>Valerie Pouchin</dc:creator>
  <cp:lastModifiedBy>Nadine Haddad</cp:lastModifiedBy>
  <cp:revision>432</cp:revision>
  <dcterms:created xsi:type="dcterms:W3CDTF">2021-04-11T12:15:47Z</dcterms:created>
  <dcterms:modified xsi:type="dcterms:W3CDTF">2021-12-01T10:42:56Z</dcterms:modified>
</cp:coreProperties>
</file>